
<file path=[Content_Types].xml><?xml version="1.0" encoding="utf-8"?>
<Types xmlns="http://schemas.openxmlformats.org/package/2006/content-types"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tags+xml" PartName="/ppt/tags/tag1.xml"/>
  <Override ContentType="application/vnd.openxmlformats-officedocument.presentationml.slideMaster+xml" PartName="/ppt/slideMasters/slideMaster1.xml"/>
  <Override ContentType="application/vnd.openxmlformats-officedocument.theme+xml" PartName="/ppt/theme/theme1.xml"/>
  <Override ContentType="application/vnd.openxmlformats-officedocument.presentationml.tags+xml" PartName="/ppt/tags/tag2.xml"/>
  <Override ContentType="application/vnd.openxmlformats-officedocument.presentationml.tags+xml" PartName="/ppt/tags/tag3.xml"/>
  <Override ContentType="application/vnd.openxmlformats-officedocument.presentationml.tags+xml" PartName="/ppt/tags/tag4.xml"/>
  <Override ContentType="application/vnd.openxmlformats-officedocument.presentationml.tags+xml" PartName="/ppt/tags/tag5.xml"/>
  <Override ContentType="application/vnd.openxmlformats-officedocument.presentationml.tags+xml" PartName="/ppt/tags/tag6.xml"/>
  <Override ContentType="application/vnd.openxmlformats-officedocument.presentationml.notesMaster+xml" PartName="/ppt/notesMasters/notesMaster1.xml"/>
  <Override ContentType="application/vnd.openxmlformats-officedocument.theme+xml" PartName="/ppt/theme/theme2.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Default ContentType="image/jpeg" Extension="jpg"/>
  <Default ContentType="video/mp4" Extension="mp4"/>
  <Default ContentType="image/png" Extension="png"/>
  <Default ContentType="image/jpeg" Extension="jpeg"/>
  <Override ContentType="application/x-fontdata" PartName="/ppt/fonts/font1.fntdata"/>
  <Override ContentType="application/x-fontdata" PartName="/ppt/fonts/font2.fntdata"/>
  <Override ContentType="application/x-fontdata" PartName="/ppt/fonts/font3.fntdata"/>
  <Override ContentType="application/x-fontdata" PartName="/ppt/fonts/font4.fntdata"/>
  <Override ContentType="application/x-fontdata" PartName="/ppt/fonts/font5.fntdata"/>
  <Override ContentType="application/x-fontdata" PartName="/ppt/fonts/font6.fntdata"/>
  <Override ContentType="application/vnd.openxmlformats-officedocument.presentationml.tags+xml" PartName="/ppt/tags/tag7.xml"/>
  <Override ContentType="application/vnd.openxmlformats-officedocument.presentationml.presentation.main+xml" PartName="/ppt/presentation.xml"/>
  <Default ContentType="application/xml" Extension="xml"/>
  <Default ContentType="application/vnd.openxmlformats-package.relationships+xml" Extension="rels"/>
  <Override ContentType="application/vnd.openxmlformats-package.core-properties+xml" PartName="/docProps/core.xml"/>
  <Override ContentType="application/vnd.openxmlformats-officedocument.extended-properties+xml" PartName="/docProps/app.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media/image1.jpeg" Type="http://schemas.openxmlformats.org/officeDocument/2006/relationships/image"/><Relationship Id="rId2" Target="/ppt/media/image2.png" Type="http://schemas.openxmlformats.org/officeDocument/2006/relationships/image"/><Relationship Id="rId3" Target="/ppt/media/image3.png" Type="http://schemas.openxmlformats.org/officeDocument/2006/relationships/image"/><Relationship Id="rId4" Target="/ppt/media/image4.png" Type="http://schemas.openxmlformats.org/officeDocument/2006/relationships/image"/><Relationship Id="rId5" Target="/ppt/media/image5.jpg" Type="http://schemas.openxmlformats.org/officeDocument/2006/relationships/image"/><Relationship Id="rId6" Target="/ppt/media/image6.jpg" Type="http://schemas.openxmlformats.org/officeDocument/2006/relationships/image"/><Relationship Id="rId7" Target="/ppt/media/image7.jpg" Type="http://schemas.openxmlformats.org/officeDocument/2006/relationships/image"/><Relationship Id="rId8" Target="/ppt/media/image8.png" Type="http://schemas.openxmlformats.org/officeDocument/2006/relationships/image"/><Relationship Id="rId9" Target="/ppt/media/image9.png" Type="http://schemas.openxmlformats.org/officeDocument/2006/relationships/image"/><Relationship Id="rId10" Target="/ppt/media/image10.jpeg" Type="http://schemas.openxmlformats.org/officeDocument/2006/relationships/image"/><Relationship Id="rId11" Target="/ppt/media/image11.png" Type="http://schemas.openxmlformats.org/officeDocument/2006/relationships/image"/><Relationship Id="rId12" Target="/ppt/media/image12.jpeg" Type="http://schemas.openxmlformats.org/officeDocument/2006/relationships/image"/><Relationship Id="rId13" Target="ppt/media/img_cc_black.png" Type="http://schemas.openxmlformats.org/officeDocument/2006/relationships/image"/><Relationship Id="rId14" Target="ppt/presentation.xml" Type="http://schemas.openxmlformats.org/officeDocument/2006/relationships/officeDocument"/><Relationship Id="rId15" Target="docProps/core.xml" Type="http://schemas.openxmlformats.org/package/2006/relationships/metadata/core-properties"/><Relationship Id="rId16" Target="docProps/app.xml" Type="http://schemas.openxmlformats.org/officeDocument/2006/relationships/extended-properties"/></Relationships>
</file>

<file path=ppt/presentation.xml><?xml version="1.0" encoding="utf-8"?>
<p:presentation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embedTrueTypeFonts="1" saveSubsetFonts="1">
  <p:sldMasterIdLst>
    <p:sldMasterId id="2147483648" r:id="rId1"/>
  </p:sldMasterIdLst>
  <p:notesMasterIdLst>
    <p:notesMasterId r:id="rId3"/>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x="9144000" cy="5143500" type="screen16x9"/>
  <p:notesSz cx="9144000" cy="5143500"/>
  <p:embeddedFontLst>
    <p:embeddedFont>
      <p:font typeface="Overlock SC-medium"/>
      <p:regular r:id="rId25"/>
    </p:embeddedFont>
    <p:embeddedFont>
      <p:font typeface="Overlock SC"/>
      <p:regular r:id="rId24"/>
    </p:embeddedFont>
    <p:embeddedFont>
      <p:font typeface="Lato"/>
      <p:regular r:id="rId27"/>
    </p:embeddedFont>
    <p:embeddedFont>
      <p:font typeface="Overlock SC-demi_bold"/>
      <p:regular r:id="rId26"/>
    </p:embeddedFont>
    <p:embeddedFont>
      <p:font typeface="Josefin Sans"/>
      <p:regular r:id="rId28"/>
      <p:bold r:id="rId29"/>
    </p:embeddedFont>
  </p:embeddedFontLst>
  <p:custDataLst>
    <p:tags r:id="rId30"/>
  </p:custDataLst>
  <p:defaultTextStyle>
    <a:defPPr>
      <a:defRPr lang="en-US"/>
    </a:defPPr>
    <a:lvl1pPr algn="l" lvl="0" marL="0" rtl="false">
      <a:defRPr dirty="0" lang="en-US" sz="1800">
        <a:solidFill>
          <a:schemeClr val="tx1"/>
        </a:solidFill>
        <a:latin typeface="+mn-lt"/>
      </a:defRPr>
    </a:lvl1pPr>
    <a:lvl2pPr algn="l" lvl="1" marL="457200" rtl="false">
      <a:defRPr dirty="0" lang="en-US" sz="1800">
        <a:solidFill>
          <a:schemeClr val="tx1"/>
        </a:solidFill>
        <a:latin typeface="+mn-lt"/>
      </a:defRPr>
    </a:lvl2pPr>
    <a:lvl3pPr algn="l" lvl="2" marL="914400" rtl="false">
      <a:defRPr dirty="0" lang="en-US" sz="1800">
        <a:solidFill>
          <a:schemeClr val="tx1"/>
        </a:solidFill>
        <a:latin typeface="+mn-lt"/>
      </a:defRPr>
    </a:lvl3pPr>
    <a:lvl4pPr algn="l" lvl="3" marL="1371600" rtl="false">
      <a:defRPr dirty="0" lang="en-US" sz="1800">
        <a:solidFill>
          <a:schemeClr val="tx1"/>
        </a:solidFill>
        <a:latin typeface="+mn-lt"/>
      </a:defRPr>
    </a:lvl4pPr>
    <a:lvl5pPr algn="l" lvl="4" marL="1828800" rtl="false">
      <a:defRPr dirty="0" lang="en-US" sz="1800">
        <a:solidFill>
          <a:schemeClr val="tx1"/>
        </a:solidFill>
        <a:latin typeface="+mn-lt"/>
      </a:defRPr>
    </a:lvl5pPr>
    <a:lvl6pPr algn="l" lvl="5" marL="2286000" rtl="false">
      <a:defRPr dirty="0" lang="en-US" sz="1800">
        <a:solidFill>
          <a:schemeClr val="tx1"/>
        </a:solidFill>
        <a:latin typeface="+mn-lt"/>
      </a:defRPr>
    </a:lvl6pPr>
    <a:lvl7pPr algn="l" lvl="6" marL="2743200" rtl="false">
      <a:defRPr dirty="0" lang="en-US" sz="1800">
        <a:solidFill>
          <a:schemeClr val="tx1"/>
        </a:solidFill>
        <a:latin typeface="+mn-lt"/>
      </a:defRPr>
    </a:lvl7pPr>
    <a:lvl8pPr algn="l" lvl="7" marL="3200400" rtl="false">
      <a:defRPr dirty="0" lang="en-US" sz="1800">
        <a:solidFill>
          <a:schemeClr val="tx1"/>
        </a:solidFill>
        <a:latin typeface="+mn-lt"/>
      </a:defRPr>
    </a:lvl8pPr>
    <a:lvl9pPr algn="l" lvl="8" marL="3657600" rtl="false">
      <a:defRPr dirty="0" lang="en-US" sz="1800">
        <a:solidFill>
          <a:schemeClr val="tx1"/>
        </a:solidFill>
        <a:latin typeface="+mn-lt"/>
      </a:defRPr>
    </a:lvl9pPr>
  </p:defaultTextStyle>
</p:presentation>
</file>

<file path=ppt/presProps.xml><?xml version="1.0" encoding="utf-8"?>
<p:presentationPr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showPr showNarration="1">
    <p:sldAll/>
  </p:showPr>
</p:presentationPr>
</file>

<file path=ppt/tableStyles.xml><?xml version="1.0" encoding="utf-8"?>
<a:tblStyle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def="{5C22544A-7EE6-4342-B048-85BDC9FD1C3A}"/>
</file>

<file path=ppt/viewProps.xml><?xml version="1.0" encoding="utf-8"?>
<p:viewPr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normalViewPr showOutlineIcons="false">
    <p:restoredLeft sz="15620"/>
    <p:restoredTop sz="94660"/>
  </p:normalViewPr>
  <p:slideViewPr>
    <p:cSldViewPr>
      <p:cViewPr varScale="true">
        <p:scale>
          <a:sx d="100" n="73"/>
          <a:sy d="100" n="73"/>
        </p:scale>
        <p:origin x="-1110" y="-102"/>
      </p:cViewPr>
      <p:guideLst>
        <p:guide orient="horz" pos="2160"/>
        <p:guide pos="2880"/>
      </p:guideLst>
    </p:cSldViewPr>
  </p:slideViewPr>
  <p:notesTextViewPr>
    <p:cViewPr>
      <p:scale>
        <a:sx d="100" n="100"/>
        <a:sy d="100" n="100"/>
      </p:scale>
      <p:origin x="0" y="0"/>
    </p:cViewPr>
  </p:notesTextViewPr>
  <p:gridSpacing cx="78028800" cy="780288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2" Target="theme/theme1.xml" Type="http://schemas.openxmlformats.org/officeDocument/2006/relationships/theme"/><Relationship Id="rId3" Target="notesMasters/notesMaster1.xml" Type="http://schemas.openxmlformats.org/officeDocument/2006/relationships/notesMaster"/><Relationship Id="rId4" Target="theme/theme2.xml" Type="http://schemas.openxmlformats.org/officeDocument/2006/relationships/theme"/><Relationship Id="rId5" Target="slides/slide1.xml" Type="http://schemas.openxmlformats.org/officeDocument/2006/relationships/slide"/><Relationship Id="rId6" Target="slides/slide2.xml" Type="http://schemas.openxmlformats.org/officeDocument/2006/relationships/slide"/><Relationship Id="rId7" Target="slides/slide3.xml" Type="http://schemas.openxmlformats.org/officeDocument/2006/relationships/slide"/><Relationship Id="rId8" Target="slides/slide4.xml" Type="http://schemas.openxmlformats.org/officeDocument/2006/relationships/slide"/><Relationship Id="rId9" Target="slides/slide5.xml" Type="http://schemas.openxmlformats.org/officeDocument/2006/relationships/slide"/><Relationship Id="rId10" Target="slides/slide6.xml" Type="http://schemas.openxmlformats.org/officeDocument/2006/relationships/slide"/><Relationship Id="rId11" Target="slides/slide7.xml" Type="http://schemas.openxmlformats.org/officeDocument/2006/relationships/slide"/><Relationship Id="rId12" Target="slides/slide8.xml" Type="http://schemas.openxmlformats.org/officeDocument/2006/relationships/slide"/><Relationship Id="rId13" Target="slides/slide9.xml" Type="http://schemas.openxmlformats.org/officeDocument/2006/relationships/slide"/><Relationship Id="rId14" Target="slides/slide10.xml" Type="http://schemas.openxmlformats.org/officeDocument/2006/relationships/slide"/><Relationship Id="rId15" Target="slides/slide11.xml" Type="http://schemas.openxmlformats.org/officeDocument/2006/relationships/slide"/><Relationship Id="rId16" Target="slides/slide12.xml" Type="http://schemas.openxmlformats.org/officeDocument/2006/relationships/slide"/><Relationship Id="rId17" Target="slides/slide13.xml" Type="http://schemas.openxmlformats.org/officeDocument/2006/relationships/slide"/><Relationship Id="rId18" Target="slides/slide14.xml" Type="http://schemas.openxmlformats.org/officeDocument/2006/relationships/slide"/><Relationship Id="rId19" Target="slides/slide15.xml" Type="http://schemas.openxmlformats.org/officeDocument/2006/relationships/slide"/><Relationship Id="rId20" Target="slides/slide16.xml" Type="http://schemas.openxmlformats.org/officeDocument/2006/relationships/slide"/><Relationship Id="rId21" Target="slides/slide17.xml" Type="http://schemas.openxmlformats.org/officeDocument/2006/relationships/slide"/><Relationship Id="rId22" Target="slides/slide18.xml" Type="http://schemas.openxmlformats.org/officeDocument/2006/relationships/slide"/><Relationship Id="rId23" Target="tableStyles.xml" Type="http://schemas.openxmlformats.org/officeDocument/2006/relationships/tableStyles"/><Relationship Id="rId24" Target="fonts/font1.fntdata" Type="http://schemas.openxmlformats.org/officeDocument/2006/relationships/font"/><Relationship Id="rId25" Target="fonts/font2.fntdata" Type="http://schemas.openxmlformats.org/officeDocument/2006/relationships/font"/><Relationship Id="rId26" Target="fonts/font3.fntdata" Type="http://schemas.openxmlformats.org/officeDocument/2006/relationships/font"/><Relationship Id="rId27" Target="fonts/font4.fntdata" Type="http://schemas.openxmlformats.org/officeDocument/2006/relationships/font"/><Relationship Id="rId28" Target="fonts/font5.fntdata" Type="http://schemas.openxmlformats.org/officeDocument/2006/relationships/font"/><Relationship Id="rId29" Target="fonts/font6.fntdata" Type="http://schemas.openxmlformats.org/officeDocument/2006/relationships/font"/><Relationship Id="rId30" Target="tags/tag7.xml" Type="http://schemas.openxmlformats.org/officeDocument/2006/relationships/tags"/><Relationship Id="rId31" Target="presProps.xml" Type="http://schemas.openxmlformats.org/officeDocument/2006/relationships/presProps"/><Relationship Id="rId32" Target="viewProps.xml" Type="http://schemas.openxmlformats.org/officeDocument/2006/relationships/viewProps"/></Relationships>
</file>

<file path=ppt/media/image1.jpeg>
</file>

<file path=ppt/media/image10.jpeg>
</file>

<file path=ppt/media/image11.png>
</file>

<file path=ppt/media/image12.jpeg>
</file>

<file path=ppt/media/image7.jpg>
</file>

<file path=ppt/media/image8.png>
</file>

<file path=ppt/media/image9.png>
</file>

<file path=ppt/media/img_cc_black.png>
</file>

<file path=ppt/media/media1.mp4>
</file>

<file path=ppt/media/media2.mp4>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p="http://schemas.openxmlformats.org/presentationml/2006/main" xmlns:a="http://schemas.openxmlformats.org/drawing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sz="quarter" type="hdr"/>
          </p:nvPr>
        </p:nvSpPr>
        <p:spPr>
          <a:xfrm>
            <a:off x="0" y="0"/>
            <a:ext cx="2971800" cy="458788"/>
          </a:xfrm>
          <a:prstGeom prst="rect">
            <a:avLst/>
          </a:prstGeom>
        </p:spPr>
        <p:txBody>
          <a:bodyPr bIns="45720" lIns="91440" rIns="91440" rtlCol="0" tIns="45720" vert="horz"/>
          <a:lstStyle>
            <a:lvl1pPr algn="l">
              <a:defRPr sz="1200"/>
            </a:lvl1pPr>
          </a:lstStyle>
          <a:p>
            <a:endParaRPr lang="en-US"/>
          </a:p>
        </p:txBody>
      </p:sp>
      <p:sp>
        <p:nvSpPr>
          <p:cNvPr id="3" name="Date Placeholder 2"/>
          <p:cNvSpPr>
            <a:spLocks noGrp="1"/>
          </p:cNvSpPr>
          <p:nvPr>
            <p:ph idx="1" type="dt"/>
          </p:nvPr>
        </p:nvSpPr>
        <p:spPr>
          <a:xfrm>
            <a:off x="3884613" y="0"/>
            <a:ext cx="2971800" cy="458788"/>
          </a:xfrm>
          <a:prstGeom prst="rect">
            <a:avLst/>
          </a:prstGeom>
        </p:spPr>
        <p:txBody>
          <a:bodyPr bIns="45720" lIns="91440" rIns="91440" rtlCol="0" tIns="45720" vert="horz"/>
          <a:lstStyle>
            <a:lvl1pPr algn="r">
              <a:defRPr sz="1200"/>
            </a:lvl1pPr>
          </a:lstStyle>
          <a:p>
            <a:fld id="{44B65459-4C01-9248-BDAA-F28591FAF6F5}" type="datetimeFigureOut">
              <a:rPr lang="en-US" smtClean="0"/>
              <a:t>4/4/17</a:t>
            </a:fld>
            <a:endParaRPr lang="en-US"/>
          </a:p>
        </p:txBody>
      </p:sp>
      <p:sp>
        <p:nvSpPr>
          <p:cNvPr id="4" name="Slide Image Placeholder 3"/>
          <p:cNvSpPr>
            <a:spLocks noChangeAspect="1" noGrp="1" noRot="1"/>
          </p:cNvSpPr>
          <p:nvPr>
            <p:ph idx="2" type="sldImg"/>
          </p:nvPr>
        </p:nvSpPr>
        <p:spPr>
          <a:xfrm>
            <a:off x="685800" y="1143000"/>
            <a:ext cx="5486400" cy="3086100"/>
          </a:xfrm>
          <a:prstGeom prst="rect">
            <a:avLst/>
          </a:prstGeom>
          <a:noFill/>
          <a:ln w="12700">
            <a:solidFill>
              <a:prstClr val="black"/>
            </a:solidFill>
          </a:ln>
        </p:spPr>
        <p:txBody>
          <a:bodyPr anchor="ctr" bIns="45720" lIns="91440" rIns="91440" rtlCol="0" tIns="45720" vert="horz"/>
          <a:lstStyle/>
          <a:p>
            <a:endParaRPr lang="en-US"/>
          </a:p>
        </p:txBody>
      </p:sp>
      <p:sp>
        <p:nvSpPr>
          <p:cNvPr id="5" name="Notes Placeholder 4"/>
          <p:cNvSpPr>
            <a:spLocks noGrp="1"/>
          </p:cNvSpPr>
          <p:nvPr>
            <p:ph idx="3" sz="quarter" type="body"/>
          </p:nvPr>
        </p:nvSpPr>
        <p:spPr>
          <a:xfrm>
            <a:off x="685800" y="4400550"/>
            <a:ext cx="5486400" cy="3600450"/>
          </a:xfrm>
          <a:prstGeom prst="rect">
            <a:avLst/>
          </a:prstGeom>
        </p:spPr>
        <p:txBody>
          <a:bodyPr bIns="45720" lIns="91440" rIns="91440" rtlCol="0" tIns="45720"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idx="4" sz="quarter" type="ftr"/>
          </p:nvPr>
        </p:nvSpPr>
        <p:spPr>
          <a:xfrm>
            <a:off x="0" y="8685213"/>
            <a:ext cx="2971800" cy="458787"/>
          </a:xfrm>
          <a:prstGeom prst="rect">
            <a:avLst/>
          </a:prstGeom>
        </p:spPr>
        <p:txBody>
          <a:bodyPr anchor="b" bIns="45720" lIns="91440" rIns="91440" rtlCol="0" tIns="45720" vert="horz"/>
          <a:lstStyle>
            <a:lvl1pPr algn="l">
              <a:defRPr sz="1200"/>
            </a:lvl1pPr>
          </a:lstStyle>
          <a:p>
            <a:endParaRPr lang="en-US"/>
          </a:p>
        </p:txBody>
      </p:sp>
      <p:sp>
        <p:nvSpPr>
          <p:cNvPr id="7" name="Slide Number Placeholder 6"/>
          <p:cNvSpPr>
            <a:spLocks noGrp="1"/>
          </p:cNvSpPr>
          <p:nvPr>
            <p:ph idx="5" sz="quarter" type="sldNum"/>
          </p:nvPr>
        </p:nvSpPr>
        <p:spPr>
          <a:xfrm>
            <a:off x="3884613" y="8685213"/>
            <a:ext cx="2971800" cy="458787"/>
          </a:xfrm>
          <a:prstGeom prst="rect">
            <a:avLst/>
          </a:prstGeom>
        </p:spPr>
        <p:txBody>
          <a:bodyPr anchor="b" bIns="45720" lIns="91440" rIns="91440" rtlCol="0" tIns="45720" vert="horz"/>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accent1="accent1" accent2="accent2" accent3="accent3" accent4="accent4" accent5="accent5" accent6="accent6" bg1="lt1" bg2="lt2" folHlink="folHlink" hlink="hlink" tx1="dk1" tx2="dk2"/>
  <p:notesStyle>
    <a:lvl1pPr algn="l" defTabSz="914400" eaLnBrk="1" hangingPunct="1" latinLnBrk="0" marL="0" rtl="0">
      <a:defRPr kern="1200" sz="1200">
        <a:solidFill>
          <a:schemeClr val="tx1"/>
        </a:solidFill>
        <a:latin typeface="+mn-lt"/>
        <a:ea typeface="+mn-ea"/>
        <a:cs typeface="+mn-cs"/>
      </a:defRPr>
    </a:lvl1pPr>
    <a:lvl2pPr algn="l" defTabSz="914400" eaLnBrk="1" hangingPunct="1" latinLnBrk="0" marL="457200" rtl="0">
      <a:defRPr kern="1200" sz="1200">
        <a:solidFill>
          <a:schemeClr val="tx1"/>
        </a:solidFill>
        <a:latin typeface="+mn-lt"/>
        <a:ea typeface="+mn-ea"/>
        <a:cs typeface="+mn-cs"/>
      </a:defRPr>
    </a:lvl2pPr>
    <a:lvl3pPr algn="l" defTabSz="914400" eaLnBrk="1" hangingPunct="1" latinLnBrk="0" marL="914400" rtl="0">
      <a:defRPr kern="1200" sz="1200">
        <a:solidFill>
          <a:schemeClr val="tx1"/>
        </a:solidFill>
        <a:latin typeface="+mn-lt"/>
        <a:ea typeface="+mn-ea"/>
        <a:cs typeface="+mn-cs"/>
      </a:defRPr>
    </a:lvl3pPr>
    <a:lvl4pPr algn="l" defTabSz="914400" eaLnBrk="1" hangingPunct="1" latinLnBrk="0" marL="1371600" rtl="0">
      <a:defRPr kern="1200" sz="1200">
        <a:solidFill>
          <a:schemeClr val="tx1"/>
        </a:solidFill>
        <a:latin typeface="+mn-lt"/>
        <a:ea typeface="+mn-ea"/>
        <a:cs typeface="+mn-cs"/>
      </a:defRPr>
    </a:lvl4pPr>
    <a:lvl5pPr algn="l" defTabSz="914400" eaLnBrk="1" hangingPunct="1" latinLnBrk="0" marL="1828800" rtl="0">
      <a:defRPr kern="1200" sz="1200">
        <a:solidFill>
          <a:schemeClr val="tx1"/>
        </a:solidFill>
        <a:latin typeface="+mn-lt"/>
        <a:ea typeface="+mn-ea"/>
        <a:cs typeface="+mn-cs"/>
      </a:defRPr>
    </a:lvl5pPr>
    <a:lvl6pPr algn="l" defTabSz="914400" eaLnBrk="1" hangingPunct="1" latinLnBrk="0" marL="2286000" rtl="0">
      <a:defRPr kern="1200" sz="1200">
        <a:solidFill>
          <a:schemeClr val="tx1"/>
        </a:solidFill>
        <a:latin typeface="+mn-lt"/>
        <a:ea typeface="+mn-ea"/>
        <a:cs typeface="+mn-cs"/>
      </a:defRPr>
    </a:lvl6pPr>
    <a:lvl7pPr algn="l" defTabSz="914400" eaLnBrk="1" hangingPunct="1" latinLnBrk="0" marL="2743200" rtl="0">
      <a:defRPr kern="1200" sz="1200">
        <a:solidFill>
          <a:schemeClr val="tx1"/>
        </a:solidFill>
        <a:latin typeface="+mn-lt"/>
        <a:ea typeface="+mn-ea"/>
        <a:cs typeface="+mn-cs"/>
      </a:defRPr>
    </a:lvl7pPr>
    <a:lvl8pPr algn="l" defTabSz="914400" eaLnBrk="1" hangingPunct="1" latinLnBrk="0" marL="3200400" rtl="0">
      <a:defRPr kern="1200" sz="1200">
        <a:solidFill>
          <a:schemeClr val="tx1"/>
        </a:solidFill>
        <a:latin typeface="+mn-lt"/>
        <a:ea typeface="+mn-ea"/>
        <a:cs typeface="+mn-cs"/>
      </a:defRPr>
    </a:lvl8pPr>
    <a:lvl9pPr algn="l" defTabSz="914400" eaLnBrk="1" hangingPunct="1" latinLnBrk="0" marL="3657600" rtl="0">
      <a:defRPr kern="1200" sz="1200">
        <a:solidFill>
          <a:schemeClr val="tx1"/>
        </a:solidFill>
        <a:latin typeface="+mn-lt"/>
        <a:ea typeface="+mn-ea"/>
        <a:cs typeface="+mn-cs"/>
      </a:defRPr>
    </a:lvl9pPr>
  </p:notesStyle>
</p:notesMaster>
<!-- $Id$ -->
</file>

<file path=ppt/slideLayouts/_rels/slideLayout1.xml.rels><?xml version="1.0" encoding="UTF-8" standalone="yes"?><Relationships xmlns="http://schemas.openxmlformats.org/package/2006/relationships"><Relationship Id="rId2" Target="../tags/tag2.xml" Type="http://schemas.openxmlformats.org/officeDocument/2006/relationships/tag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2" Target="../tags/tag5.xml" Type="http://schemas.openxmlformats.org/officeDocument/2006/relationships/tag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2" Target="../tags/tag6.xml" Type="http://schemas.openxmlformats.org/officeDocument/2006/relationships/tag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2" Target="../tags/tag3.xml" Type="http://schemas.openxmlformats.org/officeDocument/2006/relationships/tag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2" Target="../tags/tag4.xml" Type="http://schemas.openxmlformats.org/officeDocument/2006/relationships/tag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showMasterSp="true" type="title">
  <p:cSld name="Title Slide">
    <p:spTree>
      <p:nvGrpSpPr>
        <p:cNvPr id="1" name=""/>
        <p:cNvGrpSpPr/>
        <p:nvPr/>
      </p:nvGrpSpPr>
      <p:grpSpPr>
        <a:xfrm>
          <a:off x="0" y="0"/>
          <a:ext cx="0" cy="0"/>
          <a:chOff x="0" y="0"/>
          <a:chExt cx="0" cy="0"/>
        </a:xfrm>
      </p:grpSpPr>
      <p:sp>
        <p:nvSpPr>
          <p:cNvPr id="2" name="">
            <a:extLst>
              <a:ext uri="{99DB6F85-A898-4986-8B3D-356C10EA8081}">
                <a16:creationId xmlns:a16="http://schemas.microsoft.com/office/drawing/2010/main" id="{37422E15-F285-4587-9373-71DA35C4FC87}"/>
              </a:ext>
            </a:extLst>
          </p:cNvPr>
          <p:cNvSpPr/>
          <p:nvPr/>
        </p:nvSpPr>
        <p:spPr>
          <a:xfrm flipH="false" flipV="false" rot="2520000">
            <a:off x="171450" y="95250"/>
            <a:ext cx="787338" cy="874940"/>
          </a:xfrm>
          <a:prstGeom prst="roundRect">
            <a:avLst>
              <a:gd fmla="val 22707" name="adj"/>
            </a:avLst>
          </a:prstGeom>
          <a:solidFill>
            <a:schemeClr val="accent2">
              <a:alpha val="37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3" name="">
            <a:extLst>
              <a:ext uri="{88538E4B-D77C-410B-BACA-0AC1F8AE721C}">
                <a16:creationId xmlns:a16="http://schemas.microsoft.com/office/drawing/2010/main" id="{887B827C-47DC-4786-87BC-7E16744586CB}"/>
              </a:ext>
            </a:extLst>
          </p:cNvPr>
          <p:cNvSpPr/>
          <p:nvPr/>
        </p:nvSpPr>
        <p:spPr>
          <a:xfrm flipH="false" flipV="false" rot="3000000">
            <a:off x="5561558" y="1043533"/>
            <a:ext cx="2933096" cy="2933755"/>
          </a:xfrm>
          <a:prstGeom prst="roundRect">
            <a:avLst/>
          </a:prstGeom>
          <a:solidFill>
            <a:schemeClr val="accent2"/>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4" name="">
            <a:extLst>
              <a:ext uri="{270C48F8-F8DC-47FF-940A-1CA9C3012FAD}">
                <a16:creationId xmlns:a16="http://schemas.microsoft.com/office/drawing/2010/main" id="{D4B8610C-BDE0-446E-AF7C-23A2E0A15FAA}"/>
              </a:ext>
            </a:extLst>
          </p:cNvPr>
          <p:cNvSpPr/>
          <p:nvPr/>
        </p:nvSpPr>
        <p:spPr>
          <a:xfrm flipH="false" flipV="false" rot="2700000">
            <a:off x="5592538" y="1035209"/>
            <a:ext cx="2933096" cy="2933755"/>
          </a:xfrm>
          <a:prstGeom prst="roundRect">
            <a:avLst/>
          </a:prstGeom>
          <a:solidFill>
            <a:schemeClr val="bg2"/>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5" name="">
            <a:extLst>
              <a:ext uri="{C5839676-C2B8-4871-B493-FF7FD9B4C62C}">
                <a16:creationId xmlns:a16="http://schemas.microsoft.com/office/drawing/2010/main" id="{88405C80-3E54-479D-90CF-B2CEF85DE5C0}"/>
              </a:ext>
            </a:extLst>
          </p:cNvPr>
          <p:cNvSpPr/>
          <p:nvPr/>
        </p:nvSpPr>
        <p:spPr>
          <a:xfrm flipH="false" flipV="false" rot="2400000">
            <a:off x="-551683" y="-472413"/>
            <a:ext cx="2001630" cy="2036606"/>
          </a:xfrm>
          <a:prstGeom prst="roundRect">
            <a:avLst/>
          </a:prstGeom>
          <a:noFill/>
          <a:ln cap="flat" w="25400">
            <a:solidFill>
              <a:schemeClr val="accent2">
                <a:alpha val="19999"/>
                <a:lumMod val="60000"/>
                <a:lumOff val="40000"/>
              </a:schemeClr>
            </a:solidFill>
            <a:prstDash val="solid"/>
            <a:round/>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6" name="">
            <a:extLst>
              <a:ext uri="{B8BC914E-157B-4149-BEBE-E9275F0DF1B2}">
                <a16:creationId xmlns:a16="http://schemas.microsoft.com/office/drawing/2010/main" id="{FFFEDC01-A894-43A7-8ABF-11545108886A}"/>
              </a:ext>
            </a:extLst>
          </p:cNvPr>
          <p:cNvSpPr/>
          <p:nvPr/>
        </p:nvSpPr>
        <p:spPr>
          <a:xfrm flipH="false" flipV="false" rot="2640000">
            <a:off x="304800" y="266700"/>
            <a:ext cx="511616" cy="534714"/>
          </a:xfrm>
          <a:prstGeom prst="roundRect">
            <a:avLst>
              <a:gd fmla="val 22707" name="adj"/>
            </a:avLst>
          </a:prstGeom>
          <a:solidFill>
            <a:schemeClr val="accent2"/>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hidden="false" id="7" name="Title 1">
            <a:extLst>
              <a:ext uri="{EBC2E9D8-779B-4F7A-8AB1-5EF3ED8BCE12}">
                <a16:creationId xmlns:a16="http://schemas.microsoft.com/office/drawing/2010/main" id="{E31A3251-4B7B-4097-97F1-C4EF8522EE8F}"/>
              </a:ext>
            </a:extLst>
          </p:cNvPr>
          <p:cNvSpPr>
            <a:spLocks noGrp="true"/>
          </p:cNvSpPr>
          <p:nvPr>
            <p:ph type="title"/>
          </p:nvPr>
        </p:nvSpPr>
        <p:spPr>
          <a:xfrm rot="0">
            <a:off x="533111" y="1857375"/>
            <a:ext cx="4337329" cy="1419225"/>
          </a:xfrm>
          <a:prstGeom prst="rect">
            <a:avLst/>
          </a:prstGeom>
        </p:spPr>
        <p:txBody>
          <a:bodyPr rtlCol="0"/>
          <a:lstStyle>
            <a:lvl1pPr lvl="0">
              <a:defRPr dirty="0" lang="en-US" sz="4400">
                <a:latin typeface="Overlock SC-demi_bold"/>
              </a:defRPr>
            </a:lvl1pPr>
          </a:lstStyle>
          <a:p>
            <a:pPr/>
            <a:r>
              <a:rPr dirty="0" lang="en-US"/>
              <a:t>Click to edit Master title style</a:t>
            </a:r>
            <a:endParaRPr dirty="0" lang="en-US"/>
          </a:p>
        </p:txBody>
      </p:sp>
      <p:sp>
        <p:nvSpPr>
          <p:cNvPr hidden="false" id="8" name="Subtitle 2">
            <a:extLst>
              <a:ext uri="{B7D8AF3F-DB1B-4003-878F-5AC074CD5861}">
                <a16:creationId xmlns:a16="http://schemas.microsoft.com/office/drawing/2010/main" id="{84B73336-F2F1-43CD-BFFD-D9187BF35301}"/>
              </a:ext>
            </a:extLst>
          </p:cNvPr>
          <p:cNvSpPr>
            <a:spLocks noGrp="true"/>
          </p:cNvSpPr>
          <p:nvPr>
            <p:ph idx="1" type="subTitle"/>
          </p:nvPr>
        </p:nvSpPr>
        <p:spPr>
          <a:xfrm rot="0">
            <a:off x="5629439" y="1857375"/>
            <a:ext cx="2834464" cy="1419225"/>
          </a:xfrm>
          <a:prstGeom prst="rect">
            <a:avLst/>
          </a:prstGeom>
        </p:spPr>
        <p:txBody>
          <a:bodyPr anchor="ctr" lIns="91440" rtlCol="0" vert="horz">
            <a:noAutofit/>
          </a:bodyPr>
          <a:lstStyle>
            <a:lvl1pPr algn="ctr" indent="0" lvl="0" marL="0">
              <a:lnSpc>
                <a:spcPct val="100000"/>
              </a:lnSpc>
              <a:spcBef>
                <a:spcPts val="0"/>
              </a:spcBef>
              <a:buNone/>
              <a:defRPr b="0" baseline="0" dirty="0" i="0" lang="en-US" sz="1600">
                <a:solidFill>
                  <a:schemeClr val="bg2">
                    <a:lumMod val="20000"/>
                    <a:lumOff val="80000"/>
                  </a:schemeClr>
                </a:solidFill>
                <a:latin typeface="+mn-lt"/>
              </a:defRPr>
            </a:lvl1pPr>
            <a:lvl2pPr algn="ctr" indent="0" lvl="1" marL="457200">
              <a:buNone/>
              <a:defRPr dirty="0" lang="en-US">
                <a:solidFill>
                  <a:schemeClr val="tx1">
                    <a:tint val="75000"/>
                  </a:schemeClr>
                </a:solidFill>
                <a:latin typeface="+mn-lt"/>
              </a:defRPr>
            </a:lvl2pPr>
            <a:lvl3pPr algn="ctr" indent="0" lvl="2" marL="914400">
              <a:buNone/>
              <a:defRPr dirty="0" lang="en-US">
                <a:solidFill>
                  <a:schemeClr val="tx1">
                    <a:tint val="75000"/>
                  </a:schemeClr>
                </a:solidFill>
                <a:latin typeface="+mn-lt"/>
              </a:defRPr>
            </a:lvl3pPr>
            <a:lvl4pPr algn="ctr" indent="0" lvl="3" marL="1371600">
              <a:buNone/>
              <a:defRPr dirty="0" lang="en-US">
                <a:solidFill>
                  <a:schemeClr val="tx1">
                    <a:tint val="75000"/>
                  </a:schemeClr>
                </a:solidFill>
                <a:latin typeface="+mn-lt"/>
              </a:defRPr>
            </a:lvl4pPr>
            <a:lvl5pPr algn="ctr" indent="0" lvl="4" marL="1828800">
              <a:buNone/>
              <a:defRPr dirty="0" lang="en-US">
                <a:solidFill>
                  <a:schemeClr val="tx1">
                    <a:tint val="75000"/>
                  </a:schemeClr>
                </a:solidFill>
                <a:latin typeface="+mn-lt"/>
              </a:defRPr>
            </a:lvl5pPr>
            <a:lvl6pPr algn="ctr" indent="0" lvl="5" marL="2286000">
              <a:buNone/>
              <a:defRPr dirty="0" lang="en-US">
                <a:solidFill>
                  <a:schemeClr val="tx1">
                    <a:tint val="75000"/>
                  </a:schemeClr>
                </a:solidFill>
                <a:latin typeface="+mn-lt"/>
              </a:defRPr>
            </a:lvl6pPr>
            <a:lvl7pPr algn="ctr" indent="0" lvl="6" marL="2743200">
              <a:buNone/>
              <a:defRPr dirty="0" lang="en-US">
                <a:solidFill>
                  <a:schemeClr val="tx1">
                    <a:tint val="75000"/>
                  </a:schemeClr>
                </a:solidFill>
                <a:latin typeface="+mn-lt"/>
              </a:defRPr>
            </a:lvl7pPr>
            <a:lvl8pPr algn="ctr" indent="0" lvl="7" marL="3200400">
              <a:buNone/>
              <a:defRPr dirty="0" lang="en-US">
                <a:solidFill>
                  <a:schemeClr val="tx1">
                    <a:tint val="75000"/>
                  </a:schemeClr>
                </a:solidFill>
                <a:latin typeface="+mn-lt"/>
              </a:defRPr>
            </a:lvl8pPr>
            <a:lvl9pPr algn="ctr" indent="0" lvl="8" marL="3657600">
              <a:buNone/>
              <a:defRPr dirty="0" lang="en-US">
                <a:solidFill>
                  <a:schemeClr val="tx1">
                    <a:tint val="75000"/>
                  </a:schemeClr>
                </a:solidFill>
                <a:latin typeface="+mn-lt"/>
              </a:defRPr>
            </a:lvl9pPr>
          </a:lstStyle>
          <a:p>
            <a:pPr/>
            <a:r>
              <a:rPr dirty="0" lang="en-US"/>
              <a:t>Click to edit Master subtitle style</a:t>
            </a:r>
            <a:endParaRPr dirty="0" lang="en-US"/>
          </a:p>
        </p:txBody>
      </p:sp>
      <p:sp>
        <p:nvSpPr>
          <p:cNvPr hidden="false" id="9" name="Slide Number Placeholder 5">
            <a:extLst>
              <a:ext uri="{A91501BE-F083-4B7A-8EE3-1C97427C348B}">
                <a16:creationId xmlns:a16="http://schemas.microsoft.com/office/drawing/2010/main" id="{4945EECC-3C37-4AF2-BAFC-B2ECDCA4BCD9}"/>
              </a:ext>
            </a:extLst>
          </p:cNvPr>
          <p:cNvSpPr>
            <a:spLocks noGrp="true"/>
          </p:cNvSpPr>
          <p:nvPr>
            <p:ph idx="12" sz="quarter" type="sldNum"/>
          </p:nvPr>
        </p:nvSpPr>
        <p:spPr/>
        <p:txBody>
          <a:bodyPr rtlCol="0"/>
          <a:lstStyle>
            <a:lvl1pPr lvl="0"/>
          </a:lstStyle>
          <a:p>
            <a:pPr/>
            <a:fld id="{7449EB5B-B11B-4AF1-B8CE-123B90DC59E5}" type="slidenum"/>
            <a:endParaRPr dirty="0" lang="en-US"/>
          </a:p>
        </p:txBody>
      </p:sp>
      <p:sp>
        <p:nvSpPr>
          <p:cNvPr hidden="false" id="10" name="Footer Placeholder 4">
            <a:extLst>
              <a:ext uri="{78A1AF30-5D40-430F-BEAD-EB14D13F5C39}">
                <a16:creationId xmlns:a16="http://schemas.microsoft.com/office/drawing/2010/main" id="{B73418AA-F9FF-40F4-A1D5-15E059BF9486}"/>
              </a:ext>
            </a:extLst>
          </p:cNvPr>
          <p:cNvSpPr>
            <a:spLocks noGrp="true"/>
          </p:cNvSpPr>
          <p:nvPr>
            <p:ph idx="11" sz="quarter" type="ftr"/>
          </p:nvPr>
        </p:nvSpPr>
        <p:spPr/>
        <p:txBody>
          <a:bodyPr rtlCol="0"/>
          <a:lstStyle>
            <a:lvl1pPr lvl="0"/>
          </a:lstStyle>
          <a:p>
            <a:pPr/>
            <a:r>
              <a:rPr dirty="0" lang="en-US"/>
              <a:t>Footer Message</a:t>
            </a:r>
            <a:endParaRPr dirty="0" lang="en-US"/>
          </a:p>
        </p:txBody>
      </p:sp>
      <p:sp>
        <p:nvSpPr>
          <p:cNvPr hidden="false" id="11" name="Date Placeholder 3">
            <a:extLst>
              <a:ext uri="{94CA2FDB-F67C-4200-AE04-A70D10E5787E}">
                <a16:creationId xmlns:a16="http://schemas.microsoft.com/office/drawing/2010/main" id="{37F23C72-F00A-46D8-9519-5DEA080117CD}"/>
              </a:ext>
            </a:extLst>
          </p:cNvPr>
          <p:cNvSpPr>
            <a:spLocks noGrp="true"/>
          </p:cNvSpPr>
          <p:nvPr>
            <p:ph idx="10" sz="half" type="dt"/>
          </p:nvPr>
        </p:nvSpPr>
        <p:spPr/>
        <p:txBody>
          <a:bodyPr rtlCol="0"/>
          <a:lstStyle>
            <a:lvl1pPr lvl="0"/>
          </a:lstStyle>
          <a:p>
            <a:pPr/>
            <a:fld id="{1CC238E7-2CD6-4F2D-912F-FDC6867C54AA}" type="datetime4">
              <a:t>April 12, 2023</a:t>
            </a:fld>
            <a:endParaRPr dirty="0" lang="en-US"/>
          </a:p>
        </p:txBody>
      </p:sp>
    </p:spTree>
    <p:custDataLst>
      <p:tags r:id="rId2"/>
    </p:custDataLst>
    <p:extLst>
      <p:ext uri="{8A0C6789-74E0-4A80-9E7C-C000912FA28D}">
        <p14:creationId xmlns:p14="http://schemas.microsoft.com/office/powerpoint/2010/main" val="1681264194131"/>
      </p:ext>
    </p:extLst>
  </p:cSld>
  <p:clrMapOvr>
    <a:masterClrMapping/>
  </p:clrMapOvr>
</p:sldLayout>
</file>

<file path=ppt/slideLayouts/slideLayout10.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userDrawn="1">
  <p:cSld name="Title,Text, and Images">
    <p:bg>
      <p:bgPr>
        <a:solidFill>
          <a:schemeClr val="bg1"/>
        </a:solidFill>
        <a:effectLst/>
      </p:bgPr>
    </p:bg>
    <p:spTree>
      <p:nvGrpSpPr>
        <p:cNvPr id="1" name=""/>
        <p:cNvGrpSpPr/>
        <p:nvPr/>
      </p:nvGrpSpPr>
      <p:grpSpPr>
        <a:xfrm>
          <a:off x="0" y="0"/>
          <a:ext cx="0" cy="0"/>
          <a:chOff x="0" y="0"/>
          <a:chExt cx="0" cy="0"/>
        </a:xfrm>
      </p:grpSpPr>
      <p:sp>
        <p:nvSpPr>
          <p:cNvPr id="2" name="">
            <a:extLst>
              <a:ext uri="{78E3E77C-0955-469F-B526-DC71FDB2340F}">
                <a16:creationId xmlns:a16="http://schemas.microsoft.com/office/drawing/2010/main" id="{9486800F-8963-439D-9CDB-90617BA1668C}"/>
              </a:ext>
            </a:extLst>
          </p:cNvPr>
          <p:cNvSpPr>
            <a:spLocks noChangeAspect="true"/>
          </p:cNvSpPr>
          <p:nvPr/>
        </p:nvSpPr>
        <p:spPr>
          <a:xfrm rot="21480000">
            <a:off x="-419100" y="1285875"/>
            <a:ext cx="2571750" cy="2571750"/>
          </a:xfrm>
          <a:custGeom>
            <a:avLst/>
            <a:gdLst/>
            <a:ahLst/>
            <a:cxnLst/>
            <a:rect b="b" l="0" r="r" t="0"/>
            <a:pathLst>
              <a:path h="4852855" w="4647312">
                <a:moveTo>
                  <a:pt x="4446853" y="2026498"/>
                </a:moveTo>
                <a:cubicBezTo>
                  <a:pt x="4642053" y="2223689"/>
                  <a:pt x="4647312" y="2547051"/>
                  <a:pt x="4458643" y="2751419"/>
                </a:cubicBezTo>
                <a:lnTo>
                  <a:pt x="2715659" y="4639436"/>
                </a:lnTo>
                <a:cubicBezTo>
                  <a:pt x="2525615" y="4845293"/>
                  <a:pt x="2210573" y="4852855"/>
                  <a:pt x="2011993" y="4656325"/>
                </a:cubicBezTo>
                <a:cubicBezTo>
                  <a:pt x="2011175" y="4655516"/>
                  <a:pt x="1407330" y="4045526"/>
                  <a:pt x="200459" y="2826357"/>
                </a:cubicBezTo>
                <a:cubicBezTo>
                  <a:pt x="5259" y="2629166"/>
                  <a:pt x="0" y="2305803"/>
                  <a:pt x="188669" y="2101435"/>
                </a:cubicBezTo>
                <a:lnTo>
                  <a:pt x="1931653" y="213419"/>
                </a:lnTo>
                <a:cubicBezTo>
                  <a:pt x="2121697" y="7562"/>
                  <a:pt x="2436739" y="0"/>
                  <a:pt x="2635319" y="196529"/>
                </a:cubicBezTo>
                <a:cubicBezTo>
                  <a:pt x="2636137" y="197340"/>
                  <a:pt x="3239982" y="807329"/>
                  <a:pt x="4446853" y="2026498"/>
                </a:cubicBezTo>
                <a:close/>
              </a:path>
            </a:pathLst>
          </a:custGeom>
          <a:solidFill>
            <a:schemeClr val="accent2"/>
          </a:solidFill>
          <a:ln w="9525">
            <a:noFill/>
          </a:ln>
        </p:spPr>
      </p:sp>
      <p:sp>
        <p:nvSpPr>
          <p:cNvPr id="3" name="">
            <a:extLst>
              <a:ext uri="{942E0703-9C62-42DB-9030-8E440F1EED65}">
                <a16:creationId xmlns:a16="http://schemas.microsoft.com/office/drawing/2010/main" id="{11C346B4-817E-4F0D-ACE3-4910270F6749}"/>
              </a:ext>
            </a:extLst>
          </p:cNvPr>
          <p:cNvSpPr>
            <a:spLocks noChangeAspect="true"/>
          </p:cNvSpPr>
          <p:nvPr/>
        </p:nvSpPr>
        <p:spPr>
          <a:xfrm rot="21480000">
            <a:off x="1139956" y="-32104"/>
            <a:ext cx="2515811" cy="2108420"/>
          </a:xfrm>
          <a:custGeom>
            <a:avLst/>
            <a:gdLst/>
            <a:ahLst/>
            <a:cxnLst/>
            <a:rect b="b" l="0" r="r" t="0"/>
            <a:pathLst>
              <a:path h="2108421" w="2515811">
                <a:moveTo>
                  <a:pt x="2432850" y="639190"/>
                </a:moveTo>
                <a:cubicBezTo>
                  <a:pt x="2540870" y="743691"/>
                  <a:pt x="2543781" y="915055"/>
                  <a:pt x="2439374" y="1023359"/>
                </a:cubicBezTo>
                <a:lnTo>
                  <a:pt x="1474834" y="2023905"/>
                </a:lnTo>
                <a:cubicBezTo>
                  <a:pt x="1369667" y="2132999"/>
                  <a:pt x="1195327" y="2137006"/>
                  <a:pt x="1085436" y="2032856"/>
                </a:cubicBezTo>
                <a:cubicBezTo>
                  <a:pt x="1084983" y="2032427"/>
                  <a:pt x="750825" y="1709166"/>
                  <a:pt x="82962" y="1063072"/>
                </a:cubicBezTo>
                <a:cubicBezTo>
                  <a:pt x="-25059" y="958571"/>
                  <a:pt x="-27969" y="787207"/>
                  <a:pt x="76437" y="678903"/>
                </a:cubicBezTo>
                <a:lnTo>
                  <a:pt x="730909" y="0"/>
                </a:lnTo>
                <a:lnTo>
                  <a:pt x="1815167" y="41644"/>
                </a:lnTo>
                <a:lnTo>
                  <a:pt x="2432850" y="639190"/>
                </a:lnTo>
                <a:close/>
              </a:path>
            </a:pathLst>
          </a:custGeom>
          <a:solidFill>
            <a:schemeClr val="accent2"/>
          </a:solidFill>
          <a:ln w="9525">
            <a:noFill/>
          </a:ln>
        </p:spPr>
      </p:sp>
      <p:sp>
        <p:nvSpPr>
          <p:cNvPr id="4" name="">
            <a:extLst>
              <a:ext uri="{87603730-ED2A-46DA-BEBA-D62078ED9ACE}">
                <a16:creationId xmlns:a16="http://schemas.microsoft.com/office/drawing/2010/main" id="{A3D3B5C4-2F6D-4285-8DCC-6B1F68365031}"/>
              </a:ext>
            </a:extLst>
          </p:cNvPr>
          <p:cNvSpPr>
            <a:spLocks noChangeAspect="true"/>
          </p:cNvSpPr>
          <p:nvPr/>
        </p:nvSpPr>
        <p:spPr>
          <a:xfrm rot="21480000">
            <a:off x="1194571" y="2952847"/>
            <a:ext cx="2515811" cy="2229581"/>
          </a:xfrm>
          <a:custGeom>
            <a:avLst/>
            <a:gdLst/>
            <a:ahLst/>
            <a:cxnLst/>
            <a:rect b="b" l="0" r="r" t="0"/>
            <a:pathLst>
              <a:path h="2229581" w="2515811">
                <a:moveTo>
                  <a:pt x="2432850" y="1045349"/>
                </a:moveTo>
                <a:cubicBezTo>
                  <a:pt x="2540870" y="1149849"/>
                  <a:pt x="2543781" y="1321214"/>
                  <a:pt x="2439374" y="1429518"/>
                </a:cubicBezTo>
                <a:lnTo>
                  <a:pt x="1706202" y="2229581"/>
                </a:lnTo>
                <a:lnTo>
                  <a:pt x="826180" y="2188220"/>
                </a:lnTo>
                <a:cubicBezTo>
                  <a:pt x="659150" y="2026636"/>
                  <a:pt x="411410" y="1786973"/>
                  <a:pt x="82962" y="1469231"/>
                </a:cubicBezTo>
                <a:cubicBezTo>
                  <a:pt x="-25059" y="1364730"/>
                  <a:pt x="-27969" y="1193366"/>
                  <a:pt x="76437" y="1085062"/>
                </a:cubicBezTo>
                <a:lnTo>
                  <a:pt x="1040977" y="84515"/>
                </a:lnTo>
                <a:cubicBezTo>
                  <a:pt x="1146145" y="-24578"/>
                  <a:pt x="1320484" y="-28585"/>
                  <a:pt x="1430375" y="75565"/>
                </a:cubicBezTo>
                <a:cubicBezTo>
                  <a:pt x="1430828" y="75994"/>
                  <a:pt x="1764986" y="399255"/>
                  <a:pt x="2432850" y="1045349"/>
                </a:cubicBezTo>
                <a:close/>
              </a:path>
            </a:pathLst>
          </a:custGeom>
          <a:solidFill>
            <a:schemeClr val="accent2"/>
          </a:solidFill>
          <a:ln w="9525">
            <a:noFill/>
          </a:ln>
        </p:spPr>
      </p:sp>
      <p:sp>
        <p:nvSpPr>
          <p:cNvPr hidden="false" id="5" name="Title 1">
            <a:extLst>
              <a:ext uri="{D84C2A2B-280D-4177-8A72-869814FF069D}">
                <a16:creationId xmlns:a16="http://schemas.microsoft.com/office/drawing/2010/main" id="{028034B9-3E08-49E4-8B82-BFDC9E3A4EBF}"/>
              </a:ext>
            </a:extLst>
          </p:cNvPr>
          <p:cNvSpPr>
            <a:spLocks noGrp="true"/>
          </p:cNvSpPr>
          <p:nvPr>
            <p:ph type="title"/>
          </p:nvPr>
        </p:nvSpPr>
        <p:spPr>
          <a:xfrm rot="0">
            <a:off x="4804975" y="1727685"/>
            <a:ext cx="3781974" cy="1277066"/>
          </a:xfrm>
          <a:prstGeom prst="rect">
            <a:avLst/>
          </a:prstGeom>
        </p:spPr>
        <p:txBody>
          <a:bodyPr anchor="ctr" rtlCol="0" vert="horz"/>
          <a:lstStyle>
            <a:lvl1pPr lvl="0">
              <a:defRPr dirty="0" lang="en-US">
                <a:solidFill>
                  <a:srgbClr val="5f3798"/>
                </a:solidFill>
              </a:defRPr>
            </a:lvl1pPr>
          </a:lstStyle>
          <a:p>
            <a:pPr/>
            <a:r>
              <a:rPr dirty="0" lang="en-US"/>
              <a:t>Click to edit Master title style</a:t>
            </a:r>
            <a:endParaRPr dirty="0" lang="en-US"/>
          </a:p>
        </p:txBody>
      </p:sp>
      <p:sp>
        <p:nvSpPr>
          <p:cNvPr id="6" name="Content Placeholder 2">
            <a:extLst>
              <a:ext uri="{E4A3B09A-73C5-487D-8B87-4A1FA624F234}">
                <a16:creationId xmlns:a16="http://schemas.microsoft.com/office/drawing/2010/main" id="{BC110B7F-A8FC-4FB7-90F2-1A434733BC49}"/>
              </a:ext>
            </a:extLst>
          </p:cNvPr>
          <p:cNvSpPr>
            <a:spLocks noChangeAspect="false" noGrp="true"/>
          </p:cNvSpPr>
          <p:nvPr>
            <p:ph idx="1" type="body"/>
          </p:nvPr>
        </p:nvSpPr>
        <p:spPr>
          <a:xfrm rot="0">
            <a:off x="3810000" y="348203"/>
            <a:ext cx="1905000" cy="505963"/>
          </a:xfrm>
          <a:prstGeom prst="rect">
            <a:avLst/>
          </a:prstGeom>
        </p:spPr>
        <p:txBody>
          <a:bodyPr anchor="t" rtlCol="0" vert="horz">
            <a:normAutofit fontScale="100000" lnSpcReduction="0"/>
          </a:bodyPr>
          <a:lstStyle>
            <a:lvl1pPr algn="l" indent="0" lvl="0" marL="0">
              <a:lnSpc>
                <a:spcPct val="100000"/>
              </a:lnSpc>
              <a:buFont typeface="Arial"/>
              <a:buNone/>
              <a:defRPr dirty="0" lang="en-US" sz="1400">
                <a:solidFill>
                  <a:schemeClr val="tx1">
                    <a:lumMod val="85000"/>
                    <a:lumOff val="15000"/>
                  </a:schemeClr>
                </a:solidFill>
                <a:latin typeface="+mn-lt"/>
              </a:defRPr>
            </a:lvl1pPr>
            <a:lvl2pPr lvl="1">
              <a:lnSpc>
                <a:spcPct val="129999"/>
              </a:lnSpc>
              <a:defRPr dirty="0" lang="en-US" sz="1000">
                <a:solidFill>
                  <a:schemeClr val="bg1">
                    <a:lumMod val="65000"/>
                  </a:schemeClr>
                </a:solidFill>
                <a:latin typeface="+mn-lt"/>
              </a:defRPr>
            </a:lvl2pPr>
            <a:lvl3pPr lvl="2">
              <a:lnSpc>
                <a:spcPts val="1200"/>
              </a:lnSpc>
              <a:defRPr dirty="0" i="1" lang="en-US" sz="1050">
                <a:solidFill>
                  <a:schemeClr val="tx2">
                    <a:lumMod val="50000"/>
                    <a:lumOff val="50000"/>
                  </a:schemeClr>
                </a:solidFill>
                <a:latin typeface="+mn-lt"/>
              </a:defRPr>
            </a:lvl3pPr>
            <a:lvl4pPr lvl="3">
              <a:lnSpc>
                <a:spcPts val="1200"/>
              </a:lnSpc>
              <a:defRPr dirty="0" i="0" lang="en-US" sz="1050">
                <a:solidFill>
                  <a:schemeClr val="tx2">
                    <a:lumMod val="50000"/>
                    <a:lumOff val="50000"/>
                  </a:schemeClr>
                </a:solidFill>
                <a:latin typeface="+mn-lt"/>
              </a:defRPr>
            </a:lvl4pPr>
            <a:lvl5pPr lvl="4">
              <a:lnSpc>
                <a:spcPts val="1200"/>
              </a:lnSpc>
              <a:buFont typeface="Arial"/>
              <a:buChar char="»"/>
              <a:defRPr dirty="0" i="1" lang="en-US" sz="1050">
                <a:solidFill>
                  <a:schemeClr val="tx2">
                    <a:lumMod val="50000"/>
                    <a:lumOff val="50000"/>
                  </a:schemeClr>
                </a:solidFill>
                <a:latin typeface="+mn-lt"/>
              </a:defRPr>
            </a:lvl5pPr>
          </a:lstStyle>
          <a:p>
            <a:pPr lvl="0"/>
            <a:r>
              <a:rPr dirty="0" lang="en-US"/>
              <a:t>Click to edit Master text styles</a:t>
            </a:r>
            <a:endParaRPr dirty="0" lang="en-US"/>
          </a:p>
        </p:txBody>
      </p:sp>
      <p:sp>
        <p:nvSpPr>
          <p:cNvPr hidden="false" id="7" name="Picture Placeholder 2">
            <a:extLst>
              <a:ext uri="{5E7C8E71-2B8E-4AD9-916A-07C3F8887E0F}">
                <a16:creationId xmlns:a16="http://schemas.microsoft.com/office/drawing/2010/main" id="{03459C79-547D-43B6-A385-7C6ABD511780}"/>
              </a:ext>
            </a:extLst>
          </p:cNvPr>
          <p:cNvSpPr>
            <a:spLocks noGrp="true"/>
          </p:cNvSpPr>
          <p:nvPr>
            <p:ph idx="2" type="pic"/>
          </p:nvPr>
        </p:nvSpPr>
        <p:spPr>
          <a:xfrm rot="0">
            <a:off x="1106214" y="-9052"/>
            <a:ext cx="2527781" cy="2130091"/>
          </a:xfrm>
          <a:custGeom>
            <a:avLst/>
            <a:gdLst/>
            <a:ahLst/>
            <a:cxnLst/>
            <a:rect b="b" l="0" r="r" t="0"/>
            <a:pathLst>
              <a:path h="2130092" w="2527781">
                <a:moveTo>
                  <a:pt x="1812018" y="7088"/>
                </a:moveTo>
                <a:lnTo>
                  <a:pt x="2421159" y="634862"/>
                </a:lnTo>
                <a:cubicBezTo>
                  <a:pt x="2651691" y="889671"/>
                  <a:pt x="2439350" y="1035276"/>
                  <a:pt x="2421159" y="1071677"/>
                </a:cubicBezTo>
                <a:lnTo>
                  <a:pt x="1462583" y="1999910"/>
                </a:lnTo>
                <a:cubicBezTo>
                  <a:pt x="1420115" y="2048445"/>
                  <a:pt x="1268443" y="2266853"/>
                  <a:pt x="1013634" y="1999910"/>
                </a:cubicBezTo>
                <a:cubicBezTo>
                  <a:pt x="718960" y="1691204"/>
                  <a:pt x="443281" y="1364910"/>
                  <a:pt x="158105" y="1047410"/>
                </a:cubicBezTo>
                <a:cubicBezTo>
                  <a:pt x="85401" y="998875"/>
                  <a:pt x="-151207" y="810802"/>
                  <a:pt x="146070" y="543859"/>
                </a:cubicBezTo>
                <a:lnTo>
                  <a:pt x="727555" y="0"/>
                </a:lnTo>
                <a:close/>
              </a:path>
            </a:pathLst>
          </a:custGeom>
          <a:solidFill>
            <a:schemeClr val="bg1"/>
          </a:solidFill>
          <a:ln w="38100">
            <a:noFill/>
            <a:miter lim="800000"/>
          </a:ln>
        </p:spPr>
        <p:txBody>
          <a:bodyPr rtlCol="0"/>
          <a:lstStyle/>
          <a:p>
            <a:pPr/>
            <a:r>
              <a:rPr dirty="0" lang="en-US"/>
              <a:t>Click icon to add picture</a:t>
            </a:r>
            <a:endParaRPr dirty="0" lang="en-US"/>
          </a:p>
        </p:txBody>
      </p:sp>
      <p:sp>
        <p:nvSpPr>
          <p:cNvPr id="8" name="Content Placeholder 2">
            <a:extLst>
              <a:ext uri="{C0DBD7D5-B52E-4FB6-A693-582EF6FDCC77}">
                <a16:creationId xmlns:a16="http://schemas.microsoft.com/office/drawing/2010/main" id="{D5EF10BF-316E-41F2-BA3F-430C1B010600}"/>
              </a:ext>
            </a:extLst>
          </p:cNvPr>
          <p:cNvSpPr>
            <a:spLocks noChangeAspect="false" noGrp="true"/>
          </p:cNvSpPr>
          <p:nvPr>
            <p:ph idx="3" type="body"/>
          </p:nvPr>
        </p:nvSpPr>
        <p:spPr>
          <a:xfrm rot="0">
            <a:off x="2470267" y="2254310"/>
            <a:ext cx="1905000" cy="505963"/>
          </a:xfrm>
          <a:prstGeom prst="rect">
            <a:avLst/>
          </a:prstGeom>
        </p:spPr>
        <p:txBody>
          <a:bodyPr anchor="t" rtlCol="0" vert="horz">
            <a:normAutofit fontScale="100000" lnSpcReduction="0"/>
          </a:bodyPr>
          <a:lstStyle>
            <a:lvl1pPr algn="l" indent="0" lvl="0" marL="0">
              <a:lnSpc>
                <a:spcPct val="100000"/>
              </a:lnSpc>
              <a:buFont typeface="Arial"/>
              <a:buNone/>
              <a:defRPr dirty="0" lang="en-US" sz="1400">
                <a:solidFill>
                  <a:schemeClr val="tx1">
                    <a:lumMod val="85000"/>
                    <a:lumOff val="15000"/>
                  </a:schemeClr>
                </a:solidFill>
                <a:latin typeface="+mn-lt"/>
              </a:defRPr>
            </a:lvl1pPr>
            <a:lvl2pPr lvl="1">
              <a:lnSpc>
                <a:spcPct val="129999"/>
              </a:lnSpc>
              <a:defRPr dirty="0" lang="en-US" sz="1000">
                <a:solidFill>
                  <a:schemeClr val="bg1">
                    <a:lumMod val="65000"/>
                  </a:schemeClr>
                </a:solidFill>
                <a:latin typeface="+mn-lt"/>
              </a:defRPr>
            </a:lvl2pPr>
            <a:lvl3pPr lvl="2">
              <a:lnSpc>
                <a:spcPts val="1200"/>
              </a:lnSpc>
              <a:defRPr dirty="0" i="1" lang="en-US" sz="1050">
                <a:solidFill>
                  <a:schemeClr val="tx2">
                    <a:lumMod val="50000"/>
                    <a:lumOff val="50000"/>
                  </a:schemeClr>
                </a:solidFill>
                <a:latin typeface="+mn-lt"/>
              </a:defRPr>
            </a:lvl3pPr>
            <a:lvl4pPr lvl="3">
              <a:lnSpc>
                <a:spcPts val="1200"/>
              </a:lnSpc>
              <a:defRPr dirty="0" i="0" lang="en-US" sz="1050">
                <a:solidFill>
                  <a:schemeClr val="tx2">
                    <a:lumMod val="50000"/>
                    <a:lumOff val="50000"/>
                  </a:schemeClr>
                </a:solidFill>
                <a:latin typeface="+mn-lt"/>
              </a:defRPr>
            </a:lvl4pPr>
            <a:lvl5pPr lvl="4">
              <a:lnSpc>
                <a:spcPts val="1200"/>
              </a:lnSpc>
              <a:buFont typeface="Arial"/>
              <a:buChar char="»"/>
              <a:defRPr dirty="0" i="1" lang="en-US" sz="1050">
                <a:solidFill>
                  <a:schemeClr val="tx2">
                    <a:lumMod val="50000"/>
                    <a:lumOff val="50000"/>
                  </a:schemeClr>
                </a:solidFill>
                <a:latin typeface="+mn-lt"/>
              </a:defRPr>
            </a:lvl5pPr>
          </a:lstStyle>
          <a:p>
            <a:pPr lvl="0"/>
            <a:r>
              <a:rPr dirty="0" lang="en-US"/>
              <a:t>Click to edit Master text styles</a:t>
            </a:r>
            <a:endParaRPr dirty="0" lang="en-US"/>
          </a:p>
        </p:txBody>
      </p:sp>
      <p:sp>
        <p:nvSpPr>
          <p:cNvPr hidden="false" id="9" name="Picture Placeholder 2">
            <a:extLst>
              <a:ext uri="{65370D60-20B9-4EE2-929C-9EF9BB130EB3}">
                <a16:creationId xmlns:a16="http://schemas.microsoft.com/office/drawing/2010/main" id="{4002B959-D9FA-4CB0-AAA1-BA7B99029D62}"/>
              </a:ext>
            </a:extLst>
          </p:cNvPr>
          <p:cNvSpPr>
            <a:spLocks noGrp="true"/>
          </p:cNvSpPr>
          <p:nvPr>
            <p:ph idx="4" type="pic"/>
          </p:nvPr>
        </p:nvSpPr>
        <p:spPr>
          <a:xfrm rot="0">
            <a:off x="-401600" y="1283791"/>
            <a:ext cx="2523399" cy="2604425"/>
          </a:xfrm>
          <a:custGeom>
            <a:avLst/>
            <a:gdLst/>
            <a:ahLst/>
            <a:cxnLst/>
            <a:rect b="b" l="0" r="r" t="0"/>
            <a:pathLst>
              <a:path h="2604426" w="2523400">
                <a:moveTo>
                  <a:pt x="2429883" y="1117525"/>
                </a:moveTo>
                <a:cubicBezTo>
                  <a:pt x="2475376" y="1169634"/>
                  <a:pt x="2620325" y="1300409"/>
                  <a:pt x="2420774" y="1521513"/>
                </a:cubicBezTo>
                <a:lnTo>
                  <a:pt x="1439660" y="2494406"/>
                </a:lnTo>
                <a:cubicBezTo>
                  <a:pt x="1346936" y="2552883"/>
                  <a:pt x="1219532" y="2728822"/>
                  <a:pt x="1024709" y="2456684"/>
                </a:cubicBezTo>
                <a:lnTo>
                  <a:pt x="91092" y="1430510"/>
                </a:lnTo>
                <a:cubicBezTo>
                  <a:pt x="-96981" y="1230303"/>
                  <a:pt x="58231" y="1101032"/>
                  <a:pt x="97159" y="1042230"/>
                </a:cubicBezTo>
                <a:lnTo>
                  <a:pt x="1140662" y="83663"/>
                </a:lnTo>
                <a:cubicBezTo>
                  <a:pt x="1328736" y="-128678"/>
                  <a:pt x="1498608" y="120064"/>
                  <a:pt x="1571411" y="205000"/>
                </a:cubicBezTo>
                <a:close/>
              </a:path>
            </a:pathLst>
          </a:custGeom>
          <a:solidFill>
            <a:schemeClr val="bg1"/>
          </a:solidFill>
          <a:ln w="38100">
            <a:noFill/>
            <a:miter lim="800000"/>
          </a:ln>
        </p:spPr>
        <p:txBody>
          <a:bodyPr rtlCol="0"/>
          <a:lstStyle/>
          <a:p>
            <a:pPr/>
            <a:r>
              <a:rPr dirty="0" lang="en-US"/>
              <a:t>Click icon to add picture</a:t>
            </a:r>
            <a:endParaRPr dirty="0" lang="en-US"/>
          </a:p>
        </p:txBody>
      </p:sp>
      <p:sp>
        <p:nvSpPr>
          <p:cNvPr id="10" name="Content Placeholder 2">
            <a:extLst>
              <a:ext uri="{FE07DF41-1D03-40D5-B1F9-182937334500}">
                <a16:creationId xmlns:a16="http://schemas.microsoft.com/office/drawing/2010/main" id="{F961790F-50D2-4FA5-80A6-16FBFE0A688D}"/>
              </a:ext>
            </a:extLst>
          </p:cNvPr>
          <p:cNvSpPr>
            <a:spLocks noChangeAspect="false" noGrp="true"/>
          </p:cNvSpPr>
          <p:nvPr>
            <p:ph idx="5" type="body"/>
          </p:nvPr>
        </p:nvSpPr>
        <p:spPr>
          <a:xfrm rot="0">
            <a:off x="3810000" y="4019083"/>
            <a:ext cx="1905000" cy="505963"/>
          </a:xfrm>
          <a:prstGeom prst="rect">
            <a:avLst/>
          </a:prstGeom>
        </p:spPr>
        <p:txBody>
          <a:bodyPr anchor="t" rtlCol="0" vert="horz">
            <a:normAutofit fontScale="100000" lnSpcReduction="0"/>
          </a:bodyPr>
          <a:lstStyle>
            <a:lvl1pPr algn="l" indent="0" lvl="0" marL="0">
              <a:lnSpc>
                <a:spcPct val="100000"/>
              </a:lnSpc>
              <a:buFont typeface="Arial"/>
              <a:buNone/>
              <a:defRPr dirty="0" lang="en-US" sz="1400">
                <a:solidFill>
                  <a:schemeClr val="tx1">
                    <a:lumMod val="85000"/>
                    <a:lumOff val="15000"/>
                  </a:schemeClr>
                </a:solidFill>
                <a:latin typeface="+mn-lt"/>
              </a:defRPr>
            </a:lvl1pPr>
            <a:lvl2pPr lvl="1">
              <a:lnSpc>
                <a:spcPct val="129999"/>
              </a:lnSpc>
              <a:defRPr dirty="0" lang="en-US" sz="1000">
                <a:solidFill>
                  <a:schemeClr val="bg1">
                    <a:lumMod val="65000"/>
                  </a:schemeClr>
                </a:solidFill>
                <a:latin typeface="+mn-lt"/>
              </a:defRPr>
            </a:lvl2pPr>
            <a:lvl3pPr lvl="2">
              <a:lnSpc>
                <a:spcPts val="1200"/>
              </a:lnSpc>
              <a:defRPr dirty="0" i="1" lang="en-US" sz="1050">
                <a:solidFill>
                  <a:schemeClr val="tx2">
                    <a:lumMod val="50000"/>
                    <a:lumOff val="50000"/>
                  </a:schemeClr>
                </a:solidFill>
                <a:latin typeface="+mn-lt"/>
              </a:defRPr>
            </a:lvl3pPr>
            <a:lvl4pPr lvl="3">
              <a:lnSpc>
                <a:spcPts val="1200"/>
              </a:lnSpc>
              <a:defRPr dirty="0" i="0" lang="en-US" sz="1050">
                <a:solidFill>
                  <a:schemeClr val="tx2">
                    <a:lumMod val="50000"/>
                    <a:lumOff val="50000"/>
                  </a:schemeClr>
                </a:solidFill>
                <a:latin typeface="+mn-lt"/>
              </a:defRPr>
            </a:lvl4pPr>
            <a:lvl5pPr lvl="4">
              <a:lnSpc>
                <a:spcPts val="1200"/>
              </a:lnSpc>
              <a:buFont typeface="Arial"/>
              <a:buChar char="»"/>
              <a:defRPr dirty="0" i="1" lang="en-US" sz="1050">
                <a:solidFill>
                  <a:schemeClr val="tx2">
                    <a:lumMod val="50000"/>
                    <a:lumOff val="50000"/>
                  </a:schemeClr>
                </a:solidFill>
                <a:latin typeface="+mn-lt"/>
              </a:defRPr>
            </a:lvl5pPr>
          </a:lstStyle>
          <a:p>
            <a:pPr lvl="0"/>
            <a:r>
              <a:rPr dirty="0" lang="en-US"/>
              <a:t>Click to edit Master text styles</a:t>
            </a:r>
            <a:endParaRPr dirty="0" lang="en-US"/>
          </a:p>
        </p:txBody>
      </p:sp>
      <p:sp>
        <p:nvSpPr>
          <p:cNvPr hidden="false" id="11" name="Picture Placeholder 2">
            <a:extLst>
              <a:ext uri="{57C88820-7FF8-4DA2-8431-3F17E54B69E2}">
                <a16:creationId xmlns:a16="http://schemas.microsoft.com/office/drawing/2010/main" id="{19F1A68D-0954-45D2-BFC7-360859A192B2}"/>
              </a:ext>
            </a:extLst>
          </p:cNvPr>
          <p:cNvSpPr>
            <a:spLocks noGrp="true"/>
          </p:cNvSpPr>
          <p:nvPr>
            <p:ph idx="6" type="pic"/>
          </p:nvPr>
        </p:nvSpPr>
        <p:spPr>
          <a:xfrm rot="0">
            <a:off x="1193731" y="2884228"/>
            <a:ext cx="2538486" cy="2277443"/>
          </a:xfrm>
          <a:custGeom>
            <a:avLst/>
            <a:gdLst/>
            <a:ahLst/>
            <a:cxnLst/>
            <a:rect b="b" l="0" r="r" t="0"/>
            <a:pathLst>
              <a:path h="2277444" w="2538487">
                <a:moveTo>
                  <a:pt x="1136106" y="92243"/>
                </a:moveTo>
                <a:cubicBezTo>
                  <a:pt x="1305858" y="-68079"/>
                  <a:pt x="1362442" y="16797"/>
                  <a:pt x="1444483" y="77255"/>
                </a:cubicBezTo>
                <a:lnTo>
                  <a:pt x="2430973" y="1149114"/>
                </a:lnTo>
                <a:cubicBezTo>
                  <a:pt x="2569571" y="1337095"/>
                  <a:pt x="2579002" y="1337095"/>
                  <a:pt x="2430973" y="1519047"/>
                </a:cubicBezTo>
                <a:lnTo>
                  <a:pt x="1654289" y="2277444"/>
                </a:lnTo>
                <a:lnTo>
                  <a:pt x="821123" y="2264097"/>
                </a:lnTo>
                <a:lnTo>
                  <a:pt x="98729" y="1459694"/>
                </a:lnTo>
                <a:cubicBezTo>
                  <a:pt x="-89884" y="1261649"/>
                  <a:pt x="45143" y="1151971"/>
                  <a:pt x="70437" y="1091896"/>
                </a:cubicBezTo>
                <a:close/>
              </a:path>
            </a:pathLst>
          </a:custGeom>
          <a:solidFill>
            <a:schemeClr val="bg1"/>
          </a:solidFill>
          <a:ln w="38100">
            <a:noFill/>
            <a:miter lim="800000"/>
          </a:ln>
        </p:spPr>
        <p:txBody>
          <a:bodyPr rtlCol="0"/>
          <a:lstStyle/>
          <a:p>
            <a:pPr/>
            <a:r>
              <a:rPr dirty="0" lang="en-US"/>
              <a:t>Click icon to add picture</a:t>
            </a:r>
            <a:endParaRPr dirty="0" lang="en-US"/>
          </a:p>
        </p:txBody>
      </p:sp>
      <p:sp>
        <p:nvSpPr>
          <p:cNvPr id="12" name="Slide Number Placeholder 4">
            <a:extLst>
              <a:ext uri="{D498D9CE-C8F5-4E21-B505-F4DB7EBD643B}">
                <a16:creationId xmlns:a16="http://schemas.microsoft.com/office/drawing/2010/main" id="{F5635231-D3D3-4B27-95A4-49534ABDA05C}"/>
              </a:ext>
            </a:extLst>
          </p:cNvPr>
          <p:cNvSpPr>
            <a:spLocks noGrp="true"/>
          </p:cNvSpPr>
          <p:nvPr>
            <p:ph idx="12" sz="quarter" type="sldNum"/>
          </p:nvPr>
        </p:nvSpPr>
        <p:spPr/>
        <p:txBody>
          <a:bodyPr rtlCol="0"/>
          <a:lstStyle/>
          <a:p>
            <a:pPr/>
            <a:r>
              <a:rPr dirty="0" lang="en-US"/>
              <a:t>&lt;#&gt;</a:t>
            </a:r>
            <a:endParaRPr dirty="0" lang="en-US"/>
          </a:p>
        </p:txBody>
      </p:sp>
      <p:sp>
        <p:nvSpPr>
          <p:cNvPr id="13" name="Footer Placeholder 3">
            <a:extLst>
              <a:ext uri="{FE54253A-1212-4C4B-A431-81495B11D632}">
                <a16:creationId xmlns:a16="http://schemas.microsoft.com/office/drawing/2010/main" id="{4BBE2106-96B9-4A55-BE3A-A0DF4C10D4A2}"/>
              </a:ext>
            </a:extLst>
          </p:cNvPr>
          <p:cNvSpPr>
            <a:spLocks noGrp="true"/>
          </p:cNvSpPr>
          <p:nvPr>
            <p:ph idx="11" sz="quarter" type="ftr"/>
          </p:nvPr>
        </p:nvSpPr>
        <p:spPr/>
        <p:txBody>
          <a:bodyPr rtlCol="0"/>
          <a:lstStyle/>
          <a:p>
            <a:pPr/>
            <a:r>
              <a:rPr dirty="0" lang="en-US"/>
              <a:t>Footer</a:t>
            </a:r>
            <a:endParaRPr dirty="0" lang="en-US"/>
          </a:p>
        </p:txBody>
      </p:sp>
      <p:sp>
        <p:nvSpPr>
          <p:cNvPr id="14" name="Date Placeholder 1">
            <a:extLst>
              <a:ext uri="{8967DFD9-4E1F-46CC-AEC3-B7513CB6A38C}">
                <a16:creationId xmlns:a16="http://schemas.microsoft.com/office/drawing/2010/main" id="{6491862C-47FD-4021-A377-AA4AA610887D}"/>
              </a:ext>
            </a:extLst>
          </p:cNvPr>
          <p:cNvSpPr>
            <a:spLocks noGrp="true"/>
          </p:cNvSpPr>
          <p:nvPr>
            <p:ph idx="10" sz="half" type="dt"/>
          </p:nvPr>
        </p:nvSpPr>
        <p:spPr/>
        <p:txBody>
          <a:bodyPr rtlCol="0"/>
          <a:lstStyle/>
          <a:p>
            <a:pPr/>
            <a:r>
              <a:rPr dirty="0" lang="en-US"/>
              <a:t>Date</a:t>
            </a:r>
            <a:endParaRPr dirty="0" lang="en-US"/>
          </a:p>
        </p:txBody>
      </p:sp>
    </p:spTree>
    <p:custDataLst>
      <p:tags r:id="rId2"/>
    </p:custDataLst>
    <p:extLst>
      <p:ext uri="{9B46CA48-4046-46BA-A1AC-59E25173F2A4}">
        <p14:creationId xmlns:p14="http://schemas.microsoft.com/office/powerpoint/2010/main" val="1681264194159"/>
      </p:ext>
    </p:extLst>
  </p:cSld>
  <p:clrMapOvr>
    <a:masterClrMapping/>
  </p:clrMapOvr>
</p:sldLayout>
</file>

<file path=ppt/slideLayouts/slideLayout11.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userDrawn="1">
  <p:cSld name="Title and Images">
    <p:bg>
      <p:bgPr>
        <a:solidFill>
          <a:schemeClr val="bg1"/>
        </a:solidFill>
        <a:effectLst/>
      </p:bgPr>
    </p:bg>
    <p:spTree>
      <p:nvGrpSpPr>
        <p:cNvPr id="1" name=""/>
        <p:cNvGrpSpPr/>
        <p:nvPr/>
      </p:nvGrpSpPr>
      <p:grpSpPr>
        <a:xfrm>
          <a:off x="0" y="0"/>
          <a:ext cx="0" cy="0"/>
          <a:chOff x="0" y="0"/>
          <a:chExt cx="0" cy="0"/>
        </a:xfrm>
      </p:grpSpPr>
      <p:sp>
        <p:nvSpPr>
          <p:cNvPr id="2" name="">
            <a:extLst>
              <a:ext uri="{1B10CA7D-267B-4895-BE37-1ED29D15B521}">
                <a16:creationId xmlns:a16="http://schemas.microsoft.com/office/drawing/2010/main" id="{09CA0B99-8681-40E7-9A22-D46A418A37A5}"/>
              </a:ext>
            </a:extLst>
          </p:cNvPr>
          <p:cNvSpPr>
            <a:spLocks noChangeAspect="true"/>
          </p:cNvSpPr>
          <p:nvPr/>
        </p:nvSpPr>
        <p:spPr>
          <a:xfrm rot="21480000">
            <a:off x="2645499" y="1210781"/>
            <a:ext cx="2571750" cy="2571750"/>
          </a:xfrm>
          <a:custGeom>
            <a:avLst/>
            <a:gdLst/>
            <a:ahLst/>
            <a:cxnLst/>
            <a:rect b="b" l="0" r="r" t="0"/>
            <a:pathLst>
              <a:path h="4852855" w="4647312">
                <a:moveTo>
                  <a:pt x="4446853" y="2026498"/>
                </a:moveTo>
                <a:cubicBezTo>
                  <a:pt x="4642053" y="2223689"/>
                  <a:pt x="4647312" y="2547051"/>
                  <a:pt x="4458643" y="2751419"/>
                </a:cubicBezTo>
                <a:lnTo>
                  <a:pt x="2715659" y="4639436"/>
                </a:lnTo>
                <a:cubicBezTo>
                  <a:pt x="2525615" y="4845293"/>
                  <a:pt x="2210573" y="4852855"/>
                  <a:pt x="2011993" y="4656325"/>
                </a:cubicBezTo>
                <a:cubicBezTo>
                  <a:pt x="2011175" y="4655516"/>
                  <a:pt x="1407330" y="4045526"/>
                  <a:pt x="200459" y="2826357"/>
                </a:cubicBezTo>
                <a:cubicBezTo>
                  <a:pt x="5259" y="2629166"/>
                  <a:pt x="0" y="2305803"/>
                  <a:pt x="188669" y="2101435"/>
                </a:cubicBezTo>
                <a:lnTo>
                  <a:pt x="1931653" y="213419"/>
                </a:lnTo>
                <a:cubicBezTo>
                  <a:pt x="2121697" y="7562"/>
                  <a:pt x="2436739" y="0"/>
                  <a:pt x="2635319" y="196529"/>
                </a:cubicBezTo>
                <a:cubicBezTo>
                  <a:pt x="2636137" y="197340"/>
                  <a:pt x="3239982" y="807329"/>
                  <a:pt x="4446853" y="2026498"/>
                </a:cubicBezTo>
                <a:close/>
              </a:path>
            </a:pathLst>
          </a:custGeom>
          <a:solidFill>
            <a:schemeClr val="accent2"/>
          </a:solidFill>
          <a:ln w="9525">
            <a:noFill/>
          </a:ln>
        </p:spPr>
      </p:sp>
      <p:sp>
        <p:nvSpPr>
          <p:cNvPr id="3" name="">
            <a:extLst>
              <a:ext uri="{ECD106D8-7EB2-46B5-9EF8-1DF00314CAA6}">
                <a16:creationId xmlns:a16="http://schemas.microsoft.com/office/drawing/2010/main" id="{A1323F6D-6F6E-4861-A850-14BD5B9E59CE}"/>
              </a:ext>
            </a:extLst>
          </p:cNvPr>
          <p:cNvSpPr>
            <a:spLocks noChangeAspect="true"/>
          </p:cNvSpPr>
          <p:nvPr/>
        </p:nvSpPr>
        <p:spPr>
          <a:xfrm rot="21480000">
            <a:off x="1140052" y="-26595"/>
            <a:ext cx="2515811" cy="2102910"/>
          </a:xfrm>
          <a:custGeom>
            <a:avLst/>
            <a:gdLst/>
            <a:ahLst/>
            <a:cxnLst/>
            <a:rect b="b" l="0" r="r" t="0"/>
            <a:pathLst>
              <a:path h="2102910" w="2515811">
                <a:moveTo>
                  <a:pt x="2432850" y="633680"/>
                </a:moveTo>
                <a:cubicBezTo>
                  <a:pt x="2540870" y="738180"/>
                  <a:pt x="2543781" y="909544"/>
                  <a:pt x="2439374" y="1017848"/>
                </a:cubicBezTo>
                <a:lnTo>
                  <a:pt x="1474834" y="2018395"/>
                </a:lnTo>
                <a:cubicBezTo>
                  <a:pt x="1369667" y="2127488"/>
                  <a:pt x="1195327" y="2131495"/>
                  <a:pt x="1085436" y="2027346"/>
                </a:cubicBezTo>
                <a:cubicBezTo>
                  <a:pt x="1084983" y="2026916"/>
                  <a:pt x="750825" y="1703655"/>
                  <a:pt x="82962" y="1057561"/>
                </a:cubicBezTo>
                <a:cubicBezTo>
                  <a:pt x="-25059" y="953061"/>
                  <a:pt x="-27969" y="781696"/>
                  <a:pt x="76437" y="673392"/>
                </a:cubicBezTo>
                <a:lnTo>
                  <a:pt x="725596" y="0"/>
                </a:lnTo>
                <a:lnTo>
                  <a:pt x="1814911" y="35885"/>
                </a:lnTo>
                <a:lnTo>
                  <a:pt x="2432850" y="633680"/>
                </a:lnTo>
                <a:close/>
              </a:path>
            </a:pathLst>
          </a:custGeom>
          <a:solidFill>
            <a:schemeClr val="accent2"/>
          </a:solidFill>
          <a:ln w="9525">
            <a:noFill/>
          </a:ln>
        </p:spPr>
      </p:sp>
      <p:sp>
        <p:nvSpPr>
          <p:cNvPr id="4" name="">
            <a:extLst>
              <a:ext uri="{B710966B-CA6E-48BA-B965-CDFF31798E06}">
                <a16:creationId xmlns:a16="http://schemas.microsoft.com/office/drawing/2010/main" id="{88B39198-9131-4805-91A7-47360895B0A3}"/>
              </a:ext>
            </a:extLst>
          </p:cNvPr>
          <p:cNvSpPr>
            <a:spLocks noChangeAspect="true"/>
          </p:cNvSpPr>
          <p:nvPr/>
        </p:nvSpPr>
        <p:spPr>
          <a:xfrm rot="21480000">
            <a:off x="-419100" y="1285875"/>
            <a:ext cx="2571750" cy="2571750"/>
          </a:xfrm>
          <a:custGeom>
            <a:avLst/>
            <a:gdLst/>
            <a:ahLst/>
            <a:cxnLst/>
            <a:rect b="b" l="0" r="r" t="0"/>
            <a:pathLst>
              <a:path h="4852855" w="4647312">
                <a:moveTo>
                  <a:pt x="4446853" y="2026498"/>
                </a:moveTo>
                <a:cubicBezTo>
                  <a:pt x="4642053" y="2223689"/>
                  <a:pt x="4647312" y="2547051"/>
                  <a:pt x="4458643" y="2751419"/>
                </a:cubicBezTo>
                <a:lnTo>
                  <a:pt x="2715659" y="4639436"/>
                </a:lnTo>
                <a:cubicBezTo>
                  <a:pt x="2525615" y="4845293"/>
                  <a:pt x="2210573" y="4852855"/>
                  <a:pt x="2011993" y="4656325"/>
                </a:cubicBezTo>
                <a:cubicBezTo>
                  <a:pt x="2011175" y="4655516"/>
                  <a:pt x="1407330" y="4045526"/>
                  <a:pt x="200459" y="2826357"/>
                </a:cubicBezTo>
                <a:cubicBezTo>
                  <a:pt x="5259" y="2629166"/>
                  <a:pt x="0" y="2305803"/>
                  <a:pt x="188669" y="2101435"/>
                </a:cubicBezTo>
                <a:lnTo>
                  <a:pt x="1931653" y="213419"/>
                </a:lnTo>
                <a:cubicBezTo>
                  <a:pt x="2121697" y="7562"/>
                  <a:pt x="2436739" y="0"/>
                  <a:pt x="2635319" y="196529"/>
                </a:cubicBezTo>
                <a:cubicBezTo>
                  <a:pt x="2636137" y="197340"/>
                  <a:pt x="3239982" y="807329"/>
                  <a:pt x="4446853" y="2026498"/>
                </a:cubicBezTo>
                <a:close/>
              </a:path>
            </a:pathLst>
          </a:custGeom>
          <a:solidFill>
            <a:schemeClr val="accent2"/>
          </a:solidFill>
          <a:ln w="9525">
            <a:noFill/>
          </a:ln>
        </p:spPr>
      </p:sp>
      <p:sp>
        <p:nvSpPr>
          <p:cNvPr id="5" name="">
            <a:extLst>
              <a:ext uri="{C5A6AE96-8451-4C4E-B474-17B56706BCB0}">
                <a16:creationId xmlns:a16="http://schemas.microsoft.com/office/drawing/2010/main" id="{90083C3E-FEF3-4E41-8661-E99895DB5D7D}"/>
              </a:ext>
            </a:extLst>
          </p:cNvPr>
          <p:cNvSpPr>
            <a:spLocks noChangeAspect="true"/>
          </p:cNvSpPr>
          <p:nvPr/>
        </p:nvSpPr>
        <p:spPr>
          <a:xfrm rot="21480000">
            <a:off x="1194146" y="2952854"/>
            <a:ext cx="2515811" cy="2205232"/>
          </a:xfrm>
          <a:custGeom>
            <a:avLst/>
            <a:gdLst/>
            <a:ahLst/>
            <a:cxnLst/>
            <a:rect b="b" l="0" r="r" t="0"/>
            <a:pathLst>
              <a:path h="2205233" w="2515811">
                <a:moveTo>
                  <a:pt x="2432850" y="1045349"/>
                </a:moveTo>
                <a:cubicBezTo>
                  <a:pt x="2540870" y="1149849"/>
                  <a:pt x="2543781" y="1321214"/>
                  <a:pt x="2439374" y="1429518"/>
                </a:cubicBezTo>
                <a:lnTo>
                  <a:pt x="1701099" y="2205233"/>
                </a:lnTo>
                <a:lnTo>
                  <a:pt x="820811" y="2183026"/>
                </a:lnTo>
                <a:cubicBezTo>
                  <a:pt x="653859" y="2021518"/>
                  <a:pt x="407909" y="1783586"/>
                  <a:pt x="82962" y="1469231"/>
                </a:cubicBezTo>
                <a:cubicBezTo>
                  <a:pt x="-25059" y="1364730"/>
                  <a:pt x="-27969" y="1193366"/>
                  <a:pt x="76437" y="1085062"/>
                </a:cubicBezTo>
                <a:lnTo>
                  <a:pt x="1040977" y="84515"/>
                </a:lnTo>
                <a:cubicBezTo>
                  <a:pt x="1146145" y="-24578"/>
                  <a:pt x="1320484" y="-28585"/>
                  <a:pt x="1430375" y="75565"/>
                </a:cubicBezTo>
                <a:cubicBezTo>
                  <a:pt x="1430828" y="75994"/>
                  <a:pt x="1764986" y="399255"/>
                  <a:pt x="2432850" y="1045349"/>
                </a:cubicBezTo>
                <a:close/>
              </a:path>
            </a:pathLst>
          </a:custGeom>
          <a:solidFill>
            <a:schemeClr val="accent2"/>
          </a:solidFill>
          <a:ln w="9525">
            <a:noFill/>
          </a:ln>
        </p:spPr>
      </p:sp>
      <p:sp>
        <p:nvSpPr>
          <p:cNvPr id="6" name="Title 1">
            <a:extLst>
              <a:ext uri="{F5B5E9DF-BA78-4FC7-97CE-C13A82D58919}">
                <a16:creationId xmlns:a16="http://schemas.microsoft.com/office/drawing/2010/main" id="{FE2C1944-6799-4462-BFAB-66CBF08E9C26}"/>
              </a:ext>
            </a:extLst>
          </p:cNvPr>
          <p:cNvSpPr>
            <a:spLocks noGrp="true"/>
          </p:cNvSpPr>
          <p:nvPr>
            <p:ph type="title"/>
          </p:nvPr>
        </p:nvSpPr>
        <p:spPr>
          <a:xfrm rot="0">
            <a:off x="5039404" y="566402"/>
            <a:ext cx="3364728" cy="1011768"/>
          </a:xfrm>
          <a:prstGeom prst="rect">
            <a:avLst/>
          </a:prstGeom>
        </p:spPr>
        <p:txBody>
          <a:bodyPr anchor="t" rtlCol="0" vert="horz"/>
          <a:lstStyle>
            <a:lvl1pPr lvl="0">
              <a:defRPr dirty="0" lang="en-US">
                <a:solidFill>
                  <a:srgbClr val="5f3798"/>
                </a:solidFill>
              </a:defRPr>
            </a:lvl1pPr>
          </a:lstStyle>
          <a:p>
            <a:pPr/>
            <a:r>
              <a:rPr dirty="0" lang="en-US"/>
              <a:t>Click to edit Master title style</a:t>
            </a:r>
            <a:endParaRPr dirty="0" lang="en-US"/>
          </a:p>
        </p:txBody>
      </p:sp>
      <p:sp>
        <p:nvSpPr>
          <p:cNvPr hidden="false" id="7" name="Picture Placeholder 2">
            <a:extLst>
              <a:ext uri="{AAD85D2B-45AF-487E-9083-EB53E1D5C6CE}">
                <a16:creationId xmlns:a16="http://schemas.microsoft.com/office/drawing/2010/main" id="{0DB8DBBF-64FF-4D92-B681-A6C47A0ACE6D}"/>
              </a:ext>
            </a:extLst>
          </p:cNvPr>
          <p:cNvSpPr>
            <a:spLocks noGrp="true"/>
          </p:cNvSpPr>
          <p:nvPr>
            <p:ph idx="1" type="pic"/>
          </p:nvPr>
        </p:nvSpPr>
        <p:spPr>
          <a:xfrm rot="0">
            <a:off x="2677161" y="1251384"/>
            <a:ext cx="2507204" cy="2506664"/>
          </a:xfrm>
          <a:custGeom>
            <a:avLst/>
            <a:gdLst/>
            <a:ahLst/>
            <a:cxnLst/>
            <a:rect b="b" l="0" r="r" t="0"/>
            <a:pathLst>
              <a:path h="2506665" w="2507204">
                <a:moveTo>
                  <a:pt x="1022174" y="148934"/>
                </a:moveTo>
                <a:cubicBezTo>
                  <a:pt x="1323338" y="-156009"/>
                  <a:pt x="1472166" y="94022"/>
                  <a:pt x="1543604" y="141647"/>
                </a:cubicBezTo>
                <a:lnTo>
                  <a:pt x="2345043" y="1012113"/>
                </a:lnTo>
                <a:cubicBezTo>
                  <a:pt x="2692557" y="1344178"/>
                  <a:pt x="2377041" y="1493006"/>
                  <a:pt x="2353229" y="1534678"/>
                </a:cubicBezTo>
                <a:cubicBezTo>
                  <a:pt x="2067636" y="1799984"/>
                  <a:pt x="1782042" y="2065289"/>
                  <a:pt x="1496448" y="2330594"/>
                </a:cubicBezTo>
                <a:cubicBezTo>
                  <a:pt x="1448354" y="2374069"/>
                  <a:pt x="1239995" y="2695538"/>
                  <a:pt x="960198" y="2344303"/>
                </a:cubicBezTo>
                <a:lnTo>
                  <a:pt x="159776" y="1505357"/>
                </a:lnTo>
                <a:cubicBezTo>
                  <a:pt x="85088" y="1427522"/>
                  <a:pt x="-158990" y="1213210"/>
                  <a:pt x="159776" y="964685"/>
                </a:cubicBezTo>
                <a:close/>
              </a:path>
            </a:pathLst>
          </a:custGeom>
          <a:solidFill>
            <a:schemeClr val="bg1"/>
          </a:solidFill>
          <a:ln w="38100">
            <a:noFill/>
            <a:miter lim="800000"/>
          </a:ln>
        </p:spPr>
        <p:txBody>
          <a:bodyPr rtlCol="0"/>
          <a:lstStyle/>
          <a:p>
            <a:pPr/>
            <a:r>
              <a:rPr dirty="0" lang="en-US"/>
              <a:t>Click icon to add picture</a:t>
            </a:r>
            <a:endParaRPr dirty="0" lang="en-US"/>
          </a:p>
        </p:txBody>
      </p:sp>
      <p:sp>
        <p:nvSpPr>
          <p:cNvPr hidden="false" id="8" name="Picture Placeholder 2">
            <a:extLst>
              <a:ext uri="{9DA9DEA7-43D4-403B-8C63-7AD9CCFDEDAB}">
                <a16:creationId xmlns:a16="http://schemas.microsoft.com/office/drawing/2010/main" id="{9FC2E430-8C4D-4D28-80F4-05A74C391FEB}"/>
              </a:ext>
            </a:extLst>
          </p:cNvPr>
          <p:cNvSpPr>
            <a:spLocks noGrp="true"/>
          </p:cNvSpPr>
          <p:nvPr>
            <p:ph idx="2" type="pic"/>
          </p:nvPr>
        </p:nvSpPr>
        <p:spPr>
          <a:xfrm rot="0">
            <a:off x="1133583" y="-351382"/>
            <a:ext cx="2509876" cy="2429549"/>
          </a:xfrm>
          <a:custGeom>
            <a:avLst/>
            <a:gdLst/>
            <a:ahLst/>
            <a:cxnLst/>
            <a:rect b="b" l="0" r="r" t="0"/>
            <a:pathLst>
              <a:path h="2429550" w="2509877">
                <a:moveTo>
                  <a:pt x="1827854" y="354775"/>
                </a:moveTo>
                <a:lnTo>
                  <a:pt x="2457831" y="1047750"/>
                </a:lnTo>
                <a:cubicBezTo>
                  <a:pt x="2570940" y="1273969"/>
                  <a:pt x="2469737" y="1333500"/>
                  <a:pt x="2434018" y="1404938"/>
                </a:cubicBezTo>
                <a:lnTo>
                  <a:pt x="1421987" y="2321719"/>
                </a:lnTo>
                <a:cubicBezTo>
                  <a:pt x="1142190" y="2541984"/>
                  <a:pt x="1070753" y="2363391"/>
                  <a:pt x="1023128" y="2321719"/>
                </a:cubicBezTo>
                <a:lnTo>
                  <a:pt x="106346" y="1393031"/>
                </a:lnTo>
                <a:cubicBezTo>
                  <a:pt x="40862" y="1297781"/>
                  <a:pt x="-96060" y="1166812"/>
                  <a:pt x="106346" y="922734"/>
                </a:cubicBezTo>
                <a:lnTo>
                  <a:pt x="708612" y="346492"/>
                </a:lnTo>
                <a:close/>
              </a:path>
            </a:pathLst>
          </a:custGeom>
          <a:solidFill>
            <a:schemeClr val="bg1"/>
          </a:solidFill>
          <a:ln w="38100">
            <a:noFill/>
            <a:miter lim="800000"/>
          </a:ln>
        </p:spPr>
        <p:txBody>
          <a:bodyPr rtlCol="0"/>
          <a:lstStyle/>
          <a:p>
            <a:pPr/>
            <a:r>
              <a:rPr dirty="0" lang="en-US"/>
              <a:t>Click icon to add picture</a:t>
            </a:r>
            <a:endParaRPr dirty="0" lang="en-US"/>
          </a:p>
        </p:txBody>
      </p:sp>
      <p:sp>
        <p:nvSpPr>
          <p:cNvPr hidden="false" id="9" name="Picture Placeholder 2">
            <a:extLst>
              <a:ext uri="{21417BE1-4D3B-4106-A46E-ADD1F0A6AB0A}">
                <a16:creationId xmlns:a16="http://schemas.microsoft.com/office/drawing/2010/main" id="{562D1B31-7E0F-425C-A12F-167D844FB707}"/>
              </a:ext>
            </a:extLst>
          </p:cNvPr>
          <p:cNvSpPr>
            <a:spLocks noGrp="true"/>
          </p:cNvSpPr>
          <p:nvPr>
            <p:ph idx="3" type="pic"/>
          </p:nvPr>
        </p:nvSpPr>
        <p:spPr>
          <a:xfrm rot="0">
            <a:off x="-363384" y="1305758"/>
            <a:ext cx="2493742" cy="2495104"/>
          </a:xfrm>
          <a:custGeom>
            <a:avLst/>
            <a:gdLst/>
            <a:ahLst/>
            <a:cxnLst/>
            <a:rect b="b" l="0" r="r" t="0"/>
            <a:pathLst>
              <a:path h="2495104" w="2493742">
                <a:moveTo>
                  <a:pt x="1065483" y="90607"/>
                </a:moveTo>
                <a:cubicBezTo>
                  <a:pt x="1303608" y="-93939"/>
                  <a:pt x="1434577" y="54889"/>
                  <a:pt x="1494108" y="89456"/>
                </a:cubicBezTo>
                <a:lnTo>
                  <a:pt x="2348656" y="1031201"/>
                </a:lnTo>
                <a:cubicBezTo>
                  <a:pt x="2387077" y="1084779"/>
                  <a:pt x="2654968" y="1221701"/>
                  <a:pt x="2348656" y="1543170"/>
                </a:cubicBezTo>
                <a:cubicBezTo>
                  <a:pt x="2030073" y="1836857"/>
                  <a:pt x="1711489" y="2130545"/>
                  <a:pt x="1392905" y="2424232"/>
                </a:cubicBezTo>
                <a:cubicBezTo>
                  <a:pt x="1208358" y="2561154"/>
                  <a:pt x="1065483" y="2465904"/>
                  <a:pt x="1011905" y="2418279"/>
                </a:cubicBezTo>
                <a:lnTo>
                  <a:pt x="163389" y="1549123"/>
                </a:lnTo>
                <a:cubicBezTo>
                  <a:pt x="130843" y="1513404"/>
                  <a:pt x="-196579" y="1215748"/>
                  <a:pt x="178468" y="935951"/>
                </a:cubicBezTo>
                <a:close/>
              </a:path>
            </a:pathLst>
          </a:custGeom>
          <a:solidFill>
            <a:schemeClr val="bg1"/>
          </a:solidFill>
          <a:ln w="38100">
            <a:noFill/>
            <a:miter lim="800000"/>
          </a:ln>
        </p:spPr>
        <p:txBody>
          <a:bodyPr rtlCol="0"/>
          <a:lstStyle/>
          <a:p>
            <a:pPr/>
            <a:r>
              <a:rPr dirty="0" lang="en-US"/>
              <a:t>Click icon to add picture</a:t>
            </a:r>
            <a:endParaRPr dirty="0" lang="en-US"/>
          </a:p>
        </p:txBody>
      </p:sp>
      <p:sp>
        <p:nvSpPr>
          <p:cNvPr hidden="false" id="10" name="Picture Placeholder 2">
            <a:extLst>
              <a:ext uri="{37E7B7C8-67D0-496C-A188-CD2E6135D102}">
                <a16:creationId xmlns:a16="http://schemas.microsoft.com/office/drawing/2010/main" id="{2CCDD9F1-CF64-44B5-B4B1-B53C136CC811}"/>
              </a:ext>
            </a:extLst>
          </p:cNvPr>
          <p:cNvSpPr>
            <a:spLocks noGrp="true"/>
          </p:cNvSpPr>
          <p:nvPr>
            <p:ph idx="4" type="pic"/>
          </p:nvPr>
        </p:nvSpPr>
        <p:spPr>
          <a:xfrm rot="0">
            <a:off x="1212315" y="2964261"/>
            <a:ext cx="2503366" cy="2272370"/>
          </a:xfrm>
          <a:custGeom>
            <a:avLst/>
            <a:gdLst/>
            <a:ahLst/>
            <a:cxnLst/>
            <a:rect b="b" l="0" r="r" t="0"/>
            <a:pathLst>
              <a:path h="2272370" w="2503366">
                <a:moveTo>
                  <a:pt x="1073858" y="76625"/>
                </a:moveTo>
                <a:cubicBezTo>
                  <a:pt x="1091717" y="52812"/>
                  <a:pt x="1246498" y="-90063"/>
                  <a:pt x="1502483" y="88531"/>
                </a:cubicBezTo>
                <a:lnTo>
                  <a:pt x="2427598" y="1100562"/>
                </a:lnTo>
                <a:cubicBezTo>
                  <a:pt x="2579998" y="1320828"/>
                  <a:pt x="2460936" y="1410125"/>
                  <a:pt x="2427598" y="1463703"/>
                </a:cubicBezTo>
                <a:lnTo>
                  <a:pt x="1647441" y="2182867"/>
                </a:lnTo>
                <a:lnTo>
                  <a:pt x="799463" y="2182138"/>
                </a:lnTo>
                <a:lnTo>
                  <a:pt x="127311" y="1469656"/>
                </a:lnTo>
                <a:cubicBezTo>
                  <a:pt x="20154" y="1344640"/>
                  <a:pt x="-81049" y="1237484"/>
                  <a:pt x="97545" y="999359"/>
                </a:cubicBezTo>
                <a:close/>
              </a:path>
            </a:pathLst>
          </a:custGeom>
          <a:solidFill>
            <a:schemeClr val="bg1"/>
          </a:solidFill>
          <a:ln w="38100">
            <a:noFill/>
            <a:miter lim="800000"/>
          </a:ln>
        </p:spPr>
        <p:txBody>
          <a:bodyPr rtlCol="0"/>
          <a:lstStyle/>
          <a:p>
            <a:pPr/>
            <a:r>
              <a:rPr dirty="0" lang="en-US"/>
              <a:t>Click icon to add picture</a:t>
            </a:r>
            <a:endParaRPr dirty="0" lang="en-US"/>
          </a:p>
        </p:txBody>
      </p:sp>
      <p:sp>
        <p:nvSpPr>
          <p:cNvPr id="11" name="Slide Number Placeholder 4">
            <a:extLst>
              <a:ext uri="{C653999A-F7A8-4E7C-BB70-FEAC1480E00B}">
                <a16:creationId xmlns:a16="http://schemas.microsoft.com/office/drawing/2010/main" id="{1ADF484F-DBDA-4D8B-A173-34432CCCFA8F}"/>
              </a:ext>
            </a:extLst>
          </p:cNvPr>
          <p:cNvSpPr>
            <a:spLocks noGrp="true"/>
          </p:cNvSpPr>
          <p:nvPr>
            <p:ph idx="12" sz="quarter" type="sldNum"/>
          </p:nvPr>
        </p:nvSpPr>
        <p:spPr/>
        <p:txBody>
          <a:bodyPr rtlCol="0"/>
          <a:lstStyle/>
          <a:p>
            <a:pPr/>
            <a:r>
              <a:rPr dirty="0" lang="en-US"/>
              <a:t>&lt;#&gt;</a:t>
            </a:r>
            <a:endParaRPr dirty="0" lang="en-US"/>
          </a:p>
        </p:txBody>
      </p:sp>
      <p:sp>
        <p:nvSpPr>
          <p:cNvPr id="12" name="Footer Placeholder 3">
            <a:extLst>
              <a:ext uri="{631795FB-8FB1-4A74-9C43-0309C347655C}">
                <a16:creationId xmlns:a16="http://schemas.microsoft.com/office/drawing/2010/main" id="{F31540A7-106C-435D-8439-4FF4EB6E6FCB}"/>
              </a:ext>
            </a:extLst>
          </p:cNvPr>
          <p:cNvSpPr>
            <a:spLocks noGrp="true"/>
          </p:cNvSpPr>
          <p:nvPr>
            <p:ph idx="11" sz="quarter" type="ftr"/>
          </p:nvPr>
        </p:nvSpPr>
        <p:spPr/>
        <p:txBody>
          <a:bodyPr rtlCol="0"/>
          <a:lstStyle/>
          <a:p>
            <a:pPr/>
            <a:r>
              <a:rPr dirty="0" lang="en-US"/>
              <a:t>Footer</a:t>
            </a:r>
            <a:endParaRPr dirty="0" lang="en-US"/>
          </a:p>
        </p:txBody>
      </p:sp>
      <p:sp>
        <p:nvSpPr>
          <p:cNvPr id="13" name="Date Placeholder 1">
            <a:extLst>
              <a:ext uri="{C6760850-7F6F-4935-9FA4-BEEBEB2859B8}">
                <a16:creationId xmlns:a16="http://schemas.microsoft.com/office/drawing/2010/main" id="{A59539CC-0E50-4D69-8D16-1C274C18C82A}"/>
              </a:ext>
            </a:extLst>
          </p:cNvPr>
          <p:cNvSpPr>
            <a:spLocks noGrp="true"/>
          </p:cNvSpPr>
          <p:nvPr>
            <p:ph idx="10" sz="half" type="dt"/>
          </p:nvPr>
        </p:nvSpPr>
        <p:spPr/>
        <p:txBody>
          <a:bodyPr rtlCol="0"/>
          <a:lstStyle/>
          <a:p>
            <a:pPr/>
            <a:r>
              <a:rPr dirty="0" lang="en-US"/>
              <a:t>Date</a:t>
            </a:r>
            <a:endParaRPr dirty="0" lang="en-US"/>
          </a:p>
        </p:txBody>
      </p:sp>
    </p:spTree>
    <p:custDataLst>
      <p:tags r:id="rId2"/>
    </p:custDataLst>
    <p:extLst>
      <p:ext uri="{A6D6A2A6-1724-496D-BCE2-2A6403C2831B}">
        <p14:creationId xmlns:p14="http://schemas.microsoft.com/office/powerpoint/2010/main" val="1681264194163"/>
      </p:ext>
    </p:extLst>
  </p:cSld>
  <p:clrMapOvr>
    <a:masterClrMapping/>
  </p:clrMapOvr>
</p:sldLayout>
</file>

<file path=ppt/slideLayouts/slideLayout2.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type="obj">
  <p:cSld name="Title and Content">
    <p:bg>
      <p:bgPr>
        <a:solidFill>
          <a:schemeClr val="bg1"/>
        </a:solidFill>
        <a:effectLst/>
      </p:bgPr>
    </p:bg>
    <p:spTree>
      <p:nvGrpSpPr>
        <p:cNvPr id="1" name=""/>
        <p:cNvGrpSpPr/>
        <p:nvPr/>
      </p:nvGrpSpPr>
      <p:grpSpPr>
        <a:xfrm>
          <a:off x="0" y="0"/>
          <a:ext cx="0" cy="0"/>
          <a:chOff x="0" y="0"/>
          <a:chExt cx="0" cy="0"/>
        </a:xfrm>
      </p:grpSpPr>
      <p:sp>
        <p:nvSpPr>
          <p:cNvPr id="2" name="">
            <a:extLst>
              <a:ext uri="{ECEF5850-A978-46EC-9510-F60913E6CDD3}">
                <a16:creationId xmlns:a16="http://schemas.microsoft.com/office/drawing/2010/main" id="{70B8F231-B8B5-4F82-AB3C-E955888CA4E9}"/>
              </a:ext>
            </a:extLst>
          </p:cNvPr>
          <p:cNvSpPr/>
          <p:nvPr/>
        </p:nvSpPr>
        <p:spPr>
          <a:xfrm flipH="false" flipV="true" rot="0">
            <a:off x="762000" y="998729"/>
            <a:ext cx="571500" cy="3055"/>
          </a:xfrm>
          <a:prstGeom prst="rect">
            <a:avLst/>
          </a:prstGeom>
          <a:ln cap="rnd">
            <a:solidFill>
              <a:schemeClr val="bg2"/>
            </a:solidFill>
            <a:prstDash val="solid"/>
          </a:ln>
          <a:effectLst/>
        </p:spPr>
        <p:style>
          <a:lnRef idx="1">
            <a:schemeClr val="accent1">
              <a:shade val="50000"/>
            </a:schemeClr>
          </a:lnRef>
          <a:fillRef idx="1">
            <a:schemeClr val="accent1"/>
          </a:fillRef>
          <a:effectRef idx="0">
            <a:schemeClr val="accent1"/>
          </a:effectRef>
          <a:fontRef idx="minor">
            <a:srgbClr val="ffffff"/>
          </a:fontRef>
        </p:style>
        <p:txBody>
          <a:bodyPr anchor="ctr" rot="10800000" rtlCol="0" vert="horz">
            <a:noAutofit/>
          </a:bodyPr>
          <a:lstStyle/>
          <a:p>
            <a:pPr algn="ctr"/>
            <a:r>
              <a:rPr dirty="0" lang="en-US"/>
              <a:t/>
            </a:r>
            <a:endParaRPr dirty="0" lang="en-US"/>
          </a:p>
        </p:txBody>
      </p:sp>
      <p:sp>
        <p:nvSpPr>
          <p:cNvPr id="3" name="">
            <a:extLst>
              <a:ext uri="{EDFAAED8-3751-40D3-BA31-7CF28DF0C0E9}">
                <a16:creationId xmlns:a16="http://schemas.microsoft.com/office/drawing/2010/main" id="{4877B71C-3DD8-4522-82E7-6E83F97DADF7}"/>
              </a:ext>
            </a:extLst>
          </p:cNvPr>
          <p:cNvSpPr/>
          <p:nvPr/>
        </p:nvSpPr>
        <p:spPr>
          <a:xfrm flipH="false" flipV="false" rot="2400000">
            <a:off x="8243804" y="-471865"/>
            <a:ext cx="1357183" cy="1380898"/>
          </a:xfrm>
          <a:prstGeom prst="roundRect">
            <a:avLst/>
          </a:prstGeom>
          <a:noFill/>
          <a:ln cap="flat" w="25400">
            <a:solidFill>
              <a:schemeClr val="accent2">
                <a:alpha val="61000"/>
                <a:lumMod val="20000"/>
                <a:lumOff val="80000"/>
              </a:schemeClr>
            </a:solidFill>
            <a:prstDash val="solid"/>
            <a:round/>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4" name="Title 7">
            <a:extLst>
              <a:ext uri="{2A36143C-6951-46B7-8C6D-6895EBD25758}">
                <a16:creationId xmlns:a16="http://schemas.microsoft.com/office/drawing/2010/main" id="{7D0BDB14-2D4A-4058-84B3-0DEF96FF022C}"/>
              </a:ext>
            </a:extLst>
          </p:cNvPr>
          <p:cNvSpPr>
            <a:spLocks noGrp="true"/>
          </p:cNvSpPr>
          <p:nvPr>
            <p:ph type="title"/>
          </p:nvPr>
        </p:nvSpPr>
        <p:spPr/>
        <p:txBody>
          <a:bodyPr rtlCol="0"/>
          <a:lstStyle>
            <a:lvl1pPr lvl="0">
              <a:defRPr dirty="0" lang="en-US">
                <a:solidFill>
                  <a:schemeClr val="bg2"/>
                </a:solidFill>
              </a:defRPr>
            </a:lvl1pPr>
          </a:lstStyle>
          <a:p>
            <a:pPr/>
            <a:r>
              <a:rPr dirty="0" lang="en-US"/>
              <a:t>Click to edit Master title style</a:t>
            </a:r>
            <a:endParaRPr dirty="0" lang="en-US"/>
          </a:p>
        </p:txBody>
      </p:sp>
      <p:sp>
        <p:nvSpPr>
          <p:cNvPr id="5" name="Content Placeholder 2">
            <a:extLst>
              <a:ext uri="{70332802-5EB7-4D7A-899A-E4FDEF3CD3EB}">
                <a16:creationId xmlns:a16="http://schemas.microsoft.com/office/drawing/2010/main" id="{28EA4F02-E287-418C-ACD7-A9548DEDF363}"/>
              </a:ext>
            </a:extLst>
          </p:cNvPr>
          <p:cNvSpPr>
            <a:spLocks noGrp="true"/>
          </p:cNvSpPr>
          <p:nvPr>
            <p:ph idx="1"/>
          </p:nvPr>
        </p:nvSpPr>
        <p:spPr/>
        <p:txBody>
          <a:bodyPr rtlCol="0"/>
          <a:lstStyle>
            <a:lvl1pPr lvl="0">
              <a:defRPr dirty="0" lang="en-US">
                <a:solidFill>
                  <a:schemeClr val="tx1">
                    <a:lumMod val="85000"/>
                    <a:lumOff val="15000"/>
                  </a:schemeClr>
                </a:solidFill>
              </a:defRPr>
            </a:lvl1pPr>
            <a:lvl2pPr lvl="1">
              <a:defRPr dirty="0" lang="en-US">
                <a:solidFill>
                  <a:schemeClr val="tx1">
                    <a:lumMod val="85000"/>
                    <a:lumOff val="15000"/>
                  </a:schemeClr>
                </a:solidFill>
              </a:defRPr>
            </a:lvl2pPr>
            <a:lvl3pPr lvl="2">
              <a:defRPr dirty="0" lang="en-US">
                <a:solidFill>
                  <a:schemeClr val="tx1">
                    <a:lumMod val="85000"/>
                    <a:lumOff val="15000"/>
                  </a:schemeClr>
                </a:solidFill>
              </a:defRPr>
            </a:lvl3pPr>
            <a:lvl4pPr lvl="3">
              <a:defRPr dirty="0" lang="en-US">
                <a:solidFill>
                  <a:schemeClr val="tx1">
                    <a:lumMod val="85000"/>
                    <a:lumOff val="15000"/>
                  </a:schemeClr>
                </a:solidFill>
              </a:defRPr>
            </a:lvl4pPr>
            <a:lvl5pPr lvl="4">
              <a:defRPr dirty="0" lang="en-US">
                <a:solidFill>
                  <a:schemeClr val="tx1">
                    <a:lumMod val="85000"/>
                    <a:lumOff val="15000"/>
                  </a:schemeClr>
                </a:solidFill>
              </a:defRPr>
            </a:lvl5pPr>
            <a:lvl6pPr lvl="5">
              <a:defRPr dirty="0" lang="en-US">
                <a:solidFill>
                  <a:schemeClr val="tx1">
                    <a:lumMod val="85000"/>
                    <a:lumOff val="15000"/>
                  </a:schemeClr>
                </a:solidFill>
              </a:defRPr>
            </a:lvl6pPr>
            <a:lvl7pPr lvl="6">
              <a:defRPr dirty="0" lang="en-US">
                <a:solidFill>
                  <a:schemeClr val="tx1">
                    <a:lumMod val="85000"/>
                    <a:lumOff val="15000"/>
                  </a:schemeClr>
                </a:solidFill>
              </a:defRPr>
            </a:lvl7pPr>
            <a:lvl8pPr lvl="7">
              <a:defRPr dirty="0" lang="en-US">
                <a:solidFill>
                  <a:schemeClr val="tx1">
                    <a:lumMod val="85000"/>
                    <a:lumOff val="15000"/>
                  </a:schemeClr>
                </a:solidFill>
              </a:defRPr>
            </a:lvl8pPr>
            <a:lvl9pPr lvl="8">
              <a:defRPr dirty="0" lang="en-US">
                <a:solidFill>
                  <a:schemeClr val="tx1">
                    <a:lumMod val="85000"/>
                    <a:lumOff val="15000"/>
                  </a:schemeClr>
                </a:solidFill>
              </a:defRPr>
            </a:lvl9p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6" name="Slide Number Placeholder 4">
            <a:extLst>
              <a:ext uri="{01EE4F94-A1BC-4CC8-A1DC-C089E2D105BF}">
                <a16:creationId xmlns:a16="http://schemas.microsoft.com/office/drawing/2010/main" id="{F3788072-009F-4993-8B86-072E6B0DA4E8}"/>
              </a:ext>
            </a:extLst>
          </p:cNvPr>
          <p:cNvSpPr>
            <a:spLocks noGrp="true"/>
          </p:cNvSpPr>
          <p:nvPr>
            <p:ph idx="12" sz="quarter" type="sldNum"/>
          </p:nvPr>
        </p:nvSpPr>
        <p:spPr/>
        <p:txBody>
          <a:bodyPr rtlCol="0"/>
          <a:lstStyle/>
          <a:p>
            <a:pPr/>
            <a:r>
              <a:rPr dirty="0" lang="en-US"/>
              <a:t>&lt;#&gt;</a:t>
            </a:r>
            <a:endParaRPr dirty="0" lang="en-US"/>
          </a:p>
        </p:txBody>
      </p:sp>
      <p:sp>
        <p:nvSpPr>
          <p:cNvPr id="7" name="Footer Placeholder 3">
            <a:extLst>
              <a:ext uri="{8D79B800-1F2D-4354-97F3-835BED10B248}">
                <a16:creationId xmlns:a16="http://schemas.microsoft.com/office/drawing/2010/main" id="{940409F2-CE16-4255-BE33-7BDB1D2B8984}"/>
              </a:ext>
            </a:extLst>
          </p:cNvPr>
          <p:cNvSpPr>
            <a:spLocks noGrp="true"/>
          </p:cNvSpPr>
          <p:nvPr>
            <p:ph idx="11" sz="quarter" type="ftr"/>
          </p:nvPr>
        </p:nvSpPr>
        <p:spPr/>
        <p:txBody>
          <a:bodyPr rtlCol="0"/>
          <a:lstStyle/>
          <a:p>
            <a:pPr/>
            <a:r>
              <a:rPr dirty="0" lang="en-US"/>
              <a:t>Footer</a:t>
            </a:r>
            <a:endParaRPr dirty="0" lang="en-US"/>
          </a:p>
        </p:txBody>
      </p:sp>
      <p:sp>
        <p:nvSpPr>
          <p:cNvPr id="8" name="Date Placeholder 1">
            <a:extLst>
              <a:ext uri="{9E5F956C-B2C1-4965-941C-09CF5ADCC7DF}">
                <a16:creationId xmlns:a16="http://schemas.microsoft.com/office/drawing/2010/main" id="{5C9478D7-BB09-4DC7-8DB4-792DAEFB1858}"/>
              </a:ext>
            </a:extLst>
          </p:cNvPr>
          <p:cNvSpPr>
            <a:spLocks noGrp="true"/>
          </p:cNvSpPr>
          <p:nvPr>
            <p:ph idx="10" sz="half" type="dt"/>
          </p:nvPr>
        </p:nvSpPr>
        <p:spPr/>
        <p:txBody>
          <a:bodyPr rtlCol="0"/>
          <a:lstStyle/>
          <a:p>
            <a:pPr/>
            <a:r>
              <a:rPr dirty="0" lang="en-US"/>
              <a:t>Date</a:t>
            </a:r>
            <a:endParaRPr dirty="0" lang="en-US"/>
          </a:p>
        </p:txBody>
      </p:sp>
    </p:spTree>
    <p:extLst>
      <p:ext uri="{560B547A-D8BD-41C8-A0B4-03A60EA80A21}">
        <p14:creationId xmlns:p14="http://schemas.microsoft.com/office/powerpoint/2010/main" val="1681264194135"/>
      </p:ext>
    </p:extLst>
  </p:cSld>
  <p:clrMapOvr>
    <a:masterClrMapping/>
  </p:clrMapOvr>
</p:sldLayout>
</file>

<file path=ppt/slideLayouts/slideLayout3.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showMasterSp="true" type="secHead">
  <p:cSld name="Section Header">
    <p:spTree>
      <p:nvGrpSpPr>
        <p:cNvPr id="1" name=""/>
        <p:cNvGrpSpPr/>
        <p:nvPr/>
      </p:nvGrpSpPr>
      <p:grpSpPr>
        <a:xfrm>
          <a:off x="0" y="0"/>
          <a:ext cx="0" cy="0"/>
          <a:chOff x="0" y="0"/>
          <a:chExt cx="0" cy="0"/>
        </a:xfrm>
      </p:grpSpPr>
      <p:sp>
        <p:nvSpPr>
          <p:cNvPr id="2" name="">
            <a:extLst>
              <a:ext uri="{E68B8F69-816F-4C94-A669-C65F47F929F8}">
                <a16:creationId xmlns:a16="http://schemas.microsoft.com/office/drawing/2010/main" id="{9D33889D-D058-4313-946C-F4DBD2B9D9C7}"/>
              </a:ext>
            </a:extLst>
          </p:cNvPr>
          <p:cNvSpPr/>
          <p:nvPr/>
        </p:nvSpPr>
        <p:spPr>
          <a:xfrm flipH="false" flipV="true">
            <a:off x="879778" y="2952354"/>
            <a:ext cx="334363" cy="2371"/>
          </a:xfrm>
          <a:prstGeom prst="rect">
            <a:avLst/>
          </a:prstGeom>
          <a:ln>
            <a:solidFill>
              <a:schemeClr val="bg1"/>
            </a:solidFill>
          </a:ln>
          <a:effectLst/>
        </p:spPr>
        <p:style>
          <a:lnRef idx="1">
            <a:schemeClr val="accent1">
              <a:shade val="50000"/>
            </a:schemeClr>
          </a:lnRef>
          <a:fillRef idx="1">
            <a:schemeClr val="accent1"/>
          </a:fillRef>
          <a:effectRef idx="0">
            <a:schemeClr val="accent1"/>
          </a:effectRef>
          <a:fontRef idx="minor">
            <a:srgbClr val="ffffff"/>
          </a:fontRef>
        </p:style>
        <p:txBody>
          <a:bodyPr anchor="ctr" rot="10800000" rtlCol="0" vert="horz">
            <a:noAutofit/>
          </a:bodyPr>
          <a:lstStyle/>
          <a:p>
            <a:pPr algn="ctr"/>
            <a:r>
              <a:rPr dirty="0" lang="en-US"/>
              <a:t/>
            </a:r>
            <a:endParaRPr dirty="0" lang="en-US"/>
          </a:p>
        </p:txBody>
      </p:sp>
      <p:sp>
        <p:nvSpPr>
          <p:cNvPr id="3" name="Text Placeholder 2">
            <a:extLst>
              <a:ext uri="{BD4647CA-9AC8-4574-8AB3-3A81C92D0FDD}">
                <a16:creationId xmlns:a16="http://schemas.microsoft.com/office/drawing/2010/main" id="{C9D68D0C-EF67-49A5-B4F7-584C90D30C6A}"/>
              </a:ext>
            </a:extLst>
          </p:cNvPr>
          <p:cNvSpPr>
            <a:spLocks noGrp="true"/>
          </p:cNvSpPr>
          <p:nvPr>
            <p:ph type="body"/>
          </p:nvPr>
        </p:nvSpPr>
        <p:spPr>
          <a:xfrm rot="0">
            <a:off x="847725" y="2292801"/>
            <a:ext cx="7456948" cy="511812"/>
          </a:xfrm>
          <a:prstGeom prst="rect">
            <a:avLst/>
          </a:prstGeom>
        </p:spPr>
        <p:txBody>
          <a:bodyPr anchor="b" rtlCol="0" vert="horz">
            <a:normAutofit/>
          </a:bodyPr>
          <a:lstStyle>
            <a:lvl1pPr indent="0" lvl="0" marL="0">
              <a:lnSpc>
                <a:spcPct val="100000"/>
              </a:lnSpc>
              <a:buNone/>
              <a:defRPr b="0" dirty="0" i="0" lang="en-US" sz="1600">
                <a:solidFill>
                  <a:schemeClr val="bg2">
                    <a:lumMod val="20000"/>
                    <a:lumOff val="80000"/>
                  </a:schemeClr>
                </a:solidFill>
                <a:latin typeface="+mn-lt"/>
              </a:defRPr>
            </a:lvl1pPr>
            <a:lvl2pPr indent="0" lvl="1" marL="457200">
              <a:buNone/>
              <a:defRPr dirty="0" lang="en-US" sz="1800">
                <a:solidFill>
                  <a:schemeClr val="tx1">
                    <a:tint val="75000"/>
                  </a:schemeClr>
                </a:solidFill>
                <a:latin typeface="+mn-lt"/>
              </a:defRPr>
            </a:lvl2pPr>
            <a:lvl3pPr indent="0" lvl="2" marL="914400">
              <a:buNone/>
              <a:defRPr dirty="0" lang="en-US" sz="1600">
                <a:solidFill>
                  <a:schemeClr val="tx1">
                    <a:tint val="75000"/>
                  </a:schemeClr>
                </a:solidFill>
                <a:latin typeface="+mn-lt"/>
              </a:defRPr>
            </a:lvl3pPr>
            <a:lvl4pPr indent="0" lvl="3" marL="1371600">
              <a:buNone/>
              <a:defRPr dirty="0" lang="en-US" sz="1400">
                <a:solidFill>
                  <a:schemeClr val="tx1">
                    <a:tint val="75000"/>
                  </a:schemeClr>
                </a:solidFill>
                <a:latin typeface="+mn-lt"/>
              </a:defRPr>
            </a:lvl4pPr>
            <a:lvl5pPr indent="0" lvl="4" marL="1828800">
              <a:buNone/>
              <a:defRPr dirty="0" lang="en-US" sz="1400">
                <a:solidFill>
                  <a:schemeClr val="tx1">
                    <a:tint val="75000"/>
                  </a:schemeClr>
                </a:solidFill>
                <a:latin typeface="+mn-lt"/>
              </a:defRPr>
            </a:lvl5pPr>
            <a:lvl6pPr indent="0" lvl="5" marL="2286000">
              <a:buNone/>
              <a:defRPr dirty="0" lang="en-US" sz="1400">
                <a:solidFill>
                  <a:schemeClr val="tx1">
                    <a:tint val="75000"/>
                  </a:schemeClr>
                </a:solidFill>
                <a:latin typeface="+mn-lt"/>
              </a:defRPr>
            </a:lvl6pPr>
            <a:lvl7pPr indent="0" lvl="6" marL="2743200">
              <a:buNone/>
              <a:defRPr dirty="0" lang="en-US" sz="1400">
                <a:solidFill>
                  <a:schemeClr val="tx1">
                    <a:tint val="75000"/>
                  </a:schemeClr>
                </a:solidFill>
                <a:latin typeface="+mn-lt"/>
              </a:defRPr>
            </a:lvl7pPr>
            <a:lvl8pPr indent="0" lvl="7" marL="3200400">
              <a:buNone/>
              <a:defRPr dirty="0" lang="en-US" sz="1400">
                <a:solidFill>
                  <a:schemeClr val="tx1">
                    <a:tint val="75000"/>
                  </a:schemeClr>
                </a:solidFill>
                <a:latin typeface="+mn-lt"/>
              </a:defRPr>
            </a:lvl8pPr>
            <a:lvl9pPr indent="0" lvl="8" marL="3657600">
              <a:buNone/>
              <a:defRPr dirty="0" lang="en-US" sz="1400">
                <a:solidFill>
                  <a:schemeClr val="tx1">
                    <a:tint val="75000"/>
                  </a:schemeClr>
                </a:solidFill>
                <a:latin typeface="+mn-lt"/>
              </a:defRPr>
            </a:lvl9pPr>
          </a:lstStyle>
          <a:p>
            <a:pPr lvl="0"/>
            <a:r>
              <a:rPr dirty="0" lang="en-US"/>
              <a:t>Click to edit Master text styles</a:t>
            </a:r>
            <a:endParaRPr dirty="0" lang="en-US"/>
          </a:p>
        </p:txBody>
      </p:sp>
      <p:sp>
        <p:nvSpPr>
          <p:cNvPr id="4" name="Title 1">
            <a:extLst>
              <a:ext uri="{A62E6B25-DFC5-4827-A971-25289C859AE9}">
                <a16:creationId xmlns:a16="http://schemas.microsoft.com/office/drawing/2010/main" id="{7A69DF84-153C-4E77-8C78-19B878EFC0BB}"/>
              </a:ext>
            </a:extLst>
          </p:cNvPr>
          <p:cNvSpPr>
            <a:spLocks noGrp="true"/>
          </p:cNvSpPr>
          <p:nvPr>
            <p:ph idx="1" type="title"/>
          </p:nvPr>
        </p:nvSpPr>
        <p:spPr>
          <a:xfrm rot="0">
            <a:off x="847725" y="2971958"/>
            <a:ext cx="7456948" cy="1214165"/>
          </a:xfrm>
          <a:prstGeom prst="rect">
            <a:avLst/>
          </a:prstGeom>
        </p:spPr>
        <p:txBody>
          <a:bodyPr anchor="t" rtlCol="0" vert="horz"/>
          <a:lstStyle>
            <a:lvl1pPr lvl="0">
              <a:defRPr b="1" dirty="0" lang="en-US" sz="4000">
                <a:latin typeface="Overlock SC-demi_bold"/>
              </a:defRPr>
            </a:lvl1pPr>
          </a:lstStyle>
          <a:p>
            <a:pPr/>
            <a:r>
              <a:rPr dirty="0" lang="en-US"/>
              <a:t>Click to edit Master title style</a:t>
            </a:r>
            <a:endParaRPr dirty="0" lang="en-US"/>
          </a:p>
        </p:txBody>
      </p:sp>
      <p:sp>
        <p:nvSpPr>
          <p:cNvPr id="5" name="Slide Number Placeholder 5">
            <a:extLst>
              <a:ext uri="{121881C6-EEDE-492C-AE6A-29B17E4A568B}">
                <a16:creationId xmlns:a16="http://schemas.microsoft.com/office/drawing/2010/main" id="{159B78A4-B6E0-4E40-8E3C-CBCE41ABB56C}"/>
              </a:ext>
            </a:extLst>
          </p:cNvPr>
          <p:cNvSpPr>
            <a:spLocks noGrp="true"/>
          </p:cNvSpPr>
          <p:nvPr>
            <p:ph idx="12" sz="quarter" type="sldNum"/>
          </p:nvPr>
        </p:nvSpPr>
        <p:spPr/>
        <p:txBody>
          <a:bodyPr rtlCol="0"/>
          <a:lstStyle>
            <a:lvl1pPr lvl="0"/>
          </a:lstStyle>
          <a:p>
            <a:pPr/>
            <a:r>
              <a:rPr dirty="0" lang="en-US"/>
              <a:t>&lt;#&gt;</a:t>
            </a:r>
            <a:endParaRPr dirty="0" lang="en-US"/>
          </a:p>
        </p:txBody>
      </p:sp>
      <p:sp>
        <p:nvSpPr>
          <p:cNvPr id="6" name="Footer Placeholder 4">
            <a:extLst>
              <a:ext uri="{63343360-2D0D-4A04-957E-35E03F167EA7}">
                <a16:creationId xmlns:a16="http://schemas.microsoft.com/office/drawing/2010/main" id="{C41E9632-9758-4A58-A23F-6794725F8BFB}"/>
              </a:ext>
            </a:extLst>
          </p:cNvPr>
          <p:cNvSpPr>
            <a:spLocks noGrp="true"/>
          </p:cNvSpPr>
          <p:nvPr>
            <p:ph idx="11" sz="quarter" type="ftr"/>
          </p:nvPr>
        </p:nvSpPr>
        <p:spPr/>
        <p:txBody>
          <a:bodyPr rtlCol="0"/>
          <a:lstStyle>
            <a:lvl1pPr lvl="0"/>
          </a:lstStyle>
          <a:p>
            <a:pPr/>
            <a:r>
              <a:rPr dirty="0" lang="en-US"/>
              <a:t>Footer</a:t>
            </a:r>
            <a:endParaRPr dirty="0" lang="en-US"/>
          </a:p>
        </p:txBody>
      </p:sp>
      <p:sp>
        <p:nvSpPr>
          <p:cNvPr id="7" name="Date Placeholder 3">
            <a:extLst>
              <a:ext uri="{8B961DAF-C9FC-4888-825A-5E2B0B7BDB7B}">
                <a16:creationId xmlns:a16="http://schemas.microsoft.com/office/drawing/2010/main" id="{BCB55F61-43EC-45A7-9512-EBAA8F19391E}"/>
              </a:ext>
            </a:extLst>
          </p:cNvPr>
          <p:cNvSpPr>
            <a:spLocks noGrp="true"/>
          </p:cNvSpPr>
          <p:nvPr>
            <p:ph idx="10" sz="half" type="dt"/>
          </p:nvPr>
        </p:nvSpPr>
        <p:spPr/>
        <p:txBody>
          <a:bodyPr rtlCol="0"/>
          <a:lstStyle>
            <a:lvl1pPr lvl="0"/>
          </a:lstStyle>
          <a:p>
            <a:pPr/>
            <a:r>
              <a:rPr dirty="0" lang="en-US"/>
              <a:t>Date</a:t>
            </a:r>
            <a:endParaRPr dirty="0" lang="en-US"/>
          </a:p>
        </p:txBody>
      </p:sp>
    </p:spTree>
    <p:custDataLst>
      <p:tags r:id="rId2"/>
    </p:custDataLst>
    <p:extLst>
      <p:ext uri="{E96DF14B-48F4-4413-BBD8-EDD2C6139403}">
        <p14:creationId xmlns:p14="http://schemas.microsoft.com/office/powerpoint/2010/main" val="1681264194138"/>
      </p:ext>
    </p:extLst>
  </p:cSld>
  <p:clrMapOvr>
    <a:masterClrMapping/>
  </p:clrMapOvr>
</p:sldLayout>
</file>

<file path=ppt/slideLayouts/slideLayout4.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type="twoObj">
  <p:cSld name="Two Content">
    <p:bg>
      <p:bgPr>
        <a:solidFill>
          <a:schemeClr val="bg1"/>
        </a:solidFill>
        <a:effectLst/>
      </p:bgPr>
    </p:bg>
    <p:spTree>
      <p:nvGrpSpPr>
        <p:cNvPr id="1" name=""/>
        <p:cNvGrpSpPr/>
        <p:nvPr/>
      </p:nvGrpSpPr>
      <p:grpSpPr>
        <a:xfrm>
          <a:off x="0" y="0"/>
          <a:ext cx="0" cy="0"/>
          <a:chOff x="0" y="0"/>
          <a:chExt cx="0" cy="0"/>
        </a:xfrm>
      </p:grpSpPr>
      <p:sp>
        <p:nvSpPr>
          <p:cNvPr id="2" name="">
            <a:extLst>
              <a:ext uri="{7F11AC1A-184B-41D7-98F8-8AD9E84C91B1}">
                <a16:creationId xmlns:a16="http://schemas.microsoft.com/office/drawing/2010/main" id="{5B9AA73C-7852-4DC7-BBDB-B528C7CB7FA6}"/>
              </a:ext>
            </a:extLst>
          </p:cNvPr>
          <p:cNvSpPr/>
          <p:nvPr/>
        </p:nvSpPr>
        <p:spPr>
          <a:xfrm flipH="false" flipV="true" rot="0">
            <a:off x="4333875" y="1095375"/>
            <a:ext cx="476250" cy="3055"/>
          </a:xfrm>
          <a:prstGeom prst="rect">
            <a:avLst/>
          </a:prstGeom>
          <a:ln cap="rnd">
            <a:solidFill>
              <a:schemeClr val="bg2"/>
            </a:solidFill>
            <a:prstDash val="solid"/>
          </a:ln>
          <a:effectLst/>
        </p:spPr>
        <p:style>
          <a:lnRef idx="1">
            <a:schemeClr val="accent1">
              <a:shade val="50000"/>
            </a:schemeClr>
          </a:lnRef>
          <a:fillRef idx="1">
            <a:schemeClr val="accent1"/>
          </a:fillRef>
          <a:effectRef idx="0">
            <a:schemeClr val="accent1"/>
          </a:effectRef>
          <a:fontRef idx="minor">
            <a:srgbClr val="ffffff"/>
          </a:fontRef>
        </p:style>
        <p:txBody>
          <a:bodyPr anchor="ctr" rot="10800000" rtlCol="0" vert="horz">
            <a:noAutofit/>
          </a:bodyPr>
          <a:lstStyle/>
          <a:p>
            <a:pPr algn="ctr"/>
            <a:r>
              <a:rPr dirty="0" lang="en-US"/>
              <a:t/>
            </a:r>
            <a:endParaRPr dirty="0" lang="en-US"/>
          </a:p>
        </p:txBody>
      </p:sp>
      <p:sp>
        <p:nvSpPr>
          <p:cNvPr id="3" name="">
            <a:extLst>
              <a:ext uri="{84198F96-9581-4255-983C-79CCD1A887E7}">
                <a16:creationId xmlns:a16="http://schemas.microsoft.com/office/drawing/2010/main" id="{C0A5074E-4784-46E2-ADBA-658308EA6123}"/>
              </a:ext>
            </a:extLst>
          </p:cNvPr>
          <p:cNvSpPr/>
          <p:nvPr/>
        </p:nvSpPr>
        <p:spPr>
          <a:xfrm flipH="false" flipV="false" rot="2400000">
            <a:off x="-501806" y="-433923"/>
            <a:ext cx="1357183" cy="1380898"/>
          </a:xfrm>
          <a:prstGeom prst="roundRect">
            <a:avLst/>
          </a:prstGeom>
          <a:noFill/>
          <a:ln cap="flat" w="25400">
            <a:solidFill>
              <a:schemeClr val="accent2">
                <a:alpha val="55000"/>
                <a:lumMod val="20000"/>
                <a:lumOff val="80000"/>
              </a:schemeClr>
            </a:solidFill>
            <a:prstDash val="solid"/>
            <a:round/>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4" name="Title 1">
            <a:extLst>
              <a:ext uri="{7CCFD409-7522-4282-A2F3-03650CB52036}">
                <a16:creationId xmlns:a16="http://schemas.microsoft.com/office/drawing/2010/main" id="{0E4B650A-1F82-48D8-9CB8-6D5E2AC427DD}"/>
              </a:ext>
            </a:extLst>
          </p:cNvPr>
          <p:cNvSpPr>
            <a:spLocks noGrp="true"/>
          </p:cNvSpPr>
          <p:nvPr>
            <p:ph type="title"/>
          </p:nvPr>
        </p:nvSpPr>
        <p:spPr/>
        <p:txBody>
          <a:bodyPr rtlCol="0"/>
          <a:lstStyle>
            <a:lvl1pPr algn="ctr" lvl="0">
              <a:defRPr dirty="0" lang="en-US">
                <a:solidFill>
                  <a:srgbClr val="5f3798"/>
                </a:solidFill>
              </a:defRPr>
            </a:lvl1pPr>
          </a:lstStyle>
          <a:p>
            <a:pPr/>
            <a:r>
              <a:rPr dirty="0" lang="en-US"/>
              <a:t>Click to edit Master title style</a:t>
            </a:r>
            <a:endParaRPr dirty="0" lang="en-US"/>
          </a:p>
        </p:txBody>
      </p:sp>
      <p:sp>
        <p:nvSpPr>
          <p:cNvPr id="5" name="Content Placeholder 2">
            <a:extLst>
              <a:ext uri="{915BDFAD-B958-40E8-ACB6-E96C20EED5D9}">
                <a16:creationId xmlns:a16="http://schemas.microsoft.com/office/drawing/2010/main" id="{39F530C0-91EF-4DDF-A5EA-D9F9C22A5A3C}"/>
              </a:ext>
            </a:extLst>
          </p:cNvPr>
          <p:cNvSpPr>
            <a:spLocks noGrp="true"/>
          </p:cNvSpPr>
          <p:nvPr>
            <p:ph idx="1"/>
          </p:nvPr>
        </p:nvSpPr>
        <p:spPr>
          <a:xfrm rot="0">
            <a:off x="933768" y="1304925"/>
            <a:ext cx="3562350" cy="3238500"/>
          </a:xfrm>
        </p:spPr>
        <p:txBody>
          <a:bodyPr rtlCol="0"/>
          <a:lstStyle>
            <a:lvl1pPr lvl="0">
              <a:defRPr dirty="0" lang="en-US">
                <a:solidFill>
                  <a:srgbClr val="262626"/>
                </a:solidFill>
              </a:defRPr>
            </a:lvl1pPr>
            <a:lvl2pPr lvl="1">
              <a:defRPr dirty="0" lang="en-US">
                <a:solidFill>
                  <a:srgbClr val="262626"/>
                </a:solidFill>
              </a:defRPr>
            </a:lvl2pPr>
            <a:lvl3pPr lvl="2">
              <a:defRPr dirty="0" lang="en-US">
                <a:solidFill>
                  <a:srgbClr val="262626"/>
                </a:solidFill>
              </a:defRPr>
            </a:lvl3pPr>
            <a:lvl4pPr lvl="3">
              <a:defRPr dirty="0" lang="en-US">
                <a:solidFill>
                  <a:srgbClr val="262626"/>
                </a:solidFill>
              </a:defRPr>
            </a:lvl4pPr>
            <a:lvl5pPr lvl="4">
              <a:defRPr dirty="0" lang="en-US">
                <a:solidFill>
                  <a:srgbClr val="262626"/>
                </a:solidFill>
              </a:defRPr>
            </a:lvl5pPr>
            <a:lvl6pPr lvl="5">
              <a:defRPr dirty="0" lang="en-US">
                <a:solidFill>
                  <a:srgbClr val="262626"/>
                </a:solidFill>
              </a:defRPr>
            </a:lvl6pPr>
            <a:lvl7pPr lvl="6">
              <a:defRPr dirty="0" lang="en-US">
                <a:solidFill>
                  <a:srgbClr val="262626"/>
                </a:solidFill>
              </a:defRPr>
            </a:lvl7pPr>
            <a:lvl8pPr lvl="7">
              <a:defRPr dirty="0" lang="en-US">
                <a:solidFill>
                  <a:srgbClr val="262626"/>
                </a:solidFill>
              </a:defRPr>
            </a:lvl8pPr>
            <a:lvl9pPr lvl="8">
              <a:defRPr dirty="0" lang="en-US">
                <a:solidFill>
                  <a:srgbClr val="262626"/>
                </a:solidFill>
              </a:defRPr>
            </a:lvl9p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6" name="Content Placeholder 2">
            <a:extLst>
              <a:ext uri="{64F4553A-0160-4A77-92FE-4CF27073866E}">
                <a16:creationId xmlns:a16="http://schemas.microsoft.com/office/drawing/2010/main" id="{8287C969-5262-4D36-BCEA-365134F66F4F}"/>
              </a:ext>
            </a:extLst>
          </p:cNvPr>
          <p:cNvSpPr>
            <a:spLocks noGrp="true"/>
          </p:cNvSpPr>
          <p:nvPr>
            <p:ph idx="2"/>
          </p:nvPr>
        </p:nvSpPr>
        <p:spPr>
          <a:xfrm rot="0">
            <a:off x="4665283" y="1304925"/>
            <a:ext cx="3562350" cy="3238500"/>
          </a:xfrm>
        </p:spPr>
        <p:txBody>
          <a:bodyPr rtlCol="0"/>
          <a:lstStyle>
            <a:lvl1pPr lvl="0">
              <a:defRPr dirty="0" lang="en-US">
                <a:solidFill>
                  <a:schemeClr val="tx1">
                    <a:lumMod val="85000"/>
                    <a:lumOff val="15000"/>
                  </a:schemeClr>
                </a:solidFill>
              </a:defRPr>
            </a:lvl1pPr>
            <a:lvl2pPr lvl="1">
              <a:defRPr dirty="0" lang="en-US">
                <a:solidFill>
                  <a:schemeClr val="tx1">
                    <a:lumMod val="85000"/>
                    <a:lumOff val="15000"/>
                  </a:schemeClr>
                </a:solidFill>
              </a:defRPr>
            </a:lvl2pPr>
            <a:lvl3pPr lvl="2">
              <a:defRPr dirty="0" lang="en-US">
                <a:solidFill>
                  <a:schemeClr val="tx1">
                    <a:lumMod val="85000"/>
                    <a:lumOff val="15000"/>
                  </a:schemeClr>
                </a:solidFill>
              </a:defRPr>
            </a:lvl3pPr>
            <a:lvl4pPr lvl="3">
              <a:defRPr dirty="0" lang="en-US">
                <a:solidFill>
                  <a:schemeClr val="tx1">
                    <a:lumMod val="85000"/>
                    <a:lumOff val="15000"/>
                  </a:schemeClr>
                </a:solidFill>
              </a:defRPr>
            </a:lvl4pPr>
            <a:lvl5pPr lvl="4">
              <a:defRPr dirty="0" lang="en-US">
                <a:solidFill>
                  <a:schemeClr val="tx1">
                    <a:lumMod val="85000"/>
                    <a:lumOff val="15000"/>
                  </a:schemeClr>
                </a:solidFill>
              </a:defRPr>
            </a:lvl5pPr>
            <a:lvl6pPr lvl="5">
              <a:defRPr dirty="0" lang="en-US">
                <a:solidFill>
                  <a:schemeClr val="tx1">
                    <a:lumMod val="85000"/>
                    <a:lumOff val="15000"/>
                  </a:schemeClr>
                </a:solidFill>
              </a:defRPr>
            </a:lvl6pPr>
            <a:lvl7pPr lvl="6">
              <a:defRPr dirty="0" lang="en-US">
                <a:solidFill>
                  <a:schemeClr val="tx1">
                    <a:lumMod val="85000"/>
                    <a:lumOff val="15000"/>
                  </a:schemeClr>
                </a:solidFill>
              </a:defRPr>
            </a:lvl7pPr>
            <a:lvl8pPr lvl="7">
              <a:defRPr dirty="0" lang="en-US">
                <a:solidFill>
                  <a:schemeClr val="tx1">
                    <a:lumMod val="85000"/>
                    <a:lumOff val="15000"/>
                  </a:schemeClr>
                </a:solidFill>
              </a:defRPr>
            </a:lvl8pPr>
            <a:lvl9pPr lvl="8">
              <a:defRPr dirty="0" lang="en-US">
                <a:solidFill>
                  <a:schemeClr val="tx1">
                    <a:lumMod val="85000"/>
                    <a:lumOff val="15000"/>
                  </a:schemeClr>
                </a:solidFill>
              </a:defRPr>
            </a:lvl9p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7" name="Slide Number Placeholder 6">
            <a:extLst>
              <a:ext uri="{4D7DB728-1E7F-430C-B08B-9BADD701E151}">
                <a16:creationId xmlns:a16="http://schemas.microsoft.com/office/drawing/2010/main" id="{F54306E9-0B4C-477E-A7FB-322C8332C584}"/>
              </a:ext>
            </a:extLst>
          </p:cNvPr>
          <p:cNvSpPr>
            <a:spLocks noGrp="true"/>
          </p:cNvSpPr>
          <p:nvPr>
            <p:ph idx="12" sz="quarter" type="sldNum"/>
          </p:nvPr>
        </p:nvSpPr>
        <p:spPr/>
        <p:txBody>
          <a:bodyPr rtlCol="0"/>
          <a:lstStyle/>
          <a:p>
            <a:pPr/>
            <a:r>
              <a:rPr dirty="0" lang="en-US"/>
              <a:t>&lt;#&gt;</a:t>
            </a:r>
            <a:endParaRPr dirty="0" lang="en-US"/>
          </a:p>
        </p:txBody>
      </p:sp>
      <p:sp>
        <p:nvSpPr>
          <p:cNvPr id="8" name="Footer Placeholder 5">
            <a:extLst>
              <a:ext uri="{1354D350-5E90-4A6C-9E8B-023986198DFE}">
                <a16:creationId xmlns:a16="http://schemas.microsoft.com/office/drawing/2010/main" id="{4ABD4211-015B-443D-B695-D790FBBFFA21}"/>
              </a:ext>
            </a:extLst>
          </p:cNvPr>
          <p:cNvSpPr>
            <a:spLocks noGrp="true"/>
          </p:cNvSpPr>
          <p:nvPr>
            <p:ph idx="11" sz="quarter" type="ftr"/>
          </p:nvPr>
        </p:nvSpPr>
        <p:spPr/>
        <p:txBody>
          <a:bodyPr rtlCol="0"/>
          <a:lstStyle/>
          <a:p>
            <a:pPr/>
            <a:r>
              <a:rPr dirty="0" lang="en-US"/>
              <a:t>Footer</a:t>
            </a:r>
            <a:endParaRPr dirty="0" lang="en-US"/>
          </a:p>
        </p:txBody>
      </p:sp>
      <p:sp>
        <p:nvSpPr>
          <p:cNvPr id="9" name="Date Placeholder 4">
            <a:extLst>
              <a:ext uri="{C31D5BC6-785E-4BC8-A178-9FD4A5F0753F}">
                <a16:creationId xmlns:a16="http://schemas.microsoft.com/office/drawing/2010/main" id="{7FC16AE6-2E00-4364-9EF8-C080A59E93F6}"/>
              </a:ext>
            </a:extLst>
          </p:cNvPr>
          <p:cNvSpPr>
            <a:spLocks noGrp="true"/>
          </p:cNvSpPr>
          <p:nvPr>
            <p:ph idx="10" sz="half" type="dt"/>
          </p:nvPr>
        </p:nvSpPr>
        <p:spPr/>
        <p:txBody>
          <a:bodyPr rtlCol="0"/>
          <a:lstStyle/>
          <a:p>
            <a:pPr/>
            <a:r>
              <a:rPr dirty="0" lang="en-US"/>
              <a:t>Date</a:t>
            </a:r>
            <a:endParaRPr dirty="0" lang="en-US"/>
          </a:p>
        </p:txBody>
      </p:sp>
    </p:spTree>
    <p:extLst>
      <p:ext uri="{16AFDB08-CFED-4B9C-B98A-55C97C2E752C}">
        <p14:creationId xmlns:p14="http://schemas.microsoft.com/office/powerpoint/2010/main" val="1681264194141"/>
      </p:ext>
    </p:extLst>
  </p:cSld>
  <p:clrMapOvr>
    <a:masterClrMapping/>
  </p:clrMapOvr>
</p:sldLayout>
</file>

<file path=ppt/slideLayouts/slideLayout5.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type="twoTxTwoObj">
  <p:cSld name="Comparison">
    <p:spTree>
      <p:nvGrpSpPr>
        <p:cNvPr id="1" name=""/>
        <p:cNvGrpSpPr/>
        <p:nvPr/>
      </p:nvGrpSpPr>
      <p:grpSpPr>
        <a:xfrm>
          <a:off x="0" y="0"/>
          <a:ext cx="0" cy="0"/>
          <a:chOff x="0" y="0"/>
          <a:chExt cx="0" cy="0"/>
        </a:xfrm>
      </p:grpSpPr>
      <p:sp>
        <p:nvSpPr>
          <p:cNvPr id="2" name="">
            <a:extLst>
              <a:ext uri="{5F418B0F-4E5D-4380-9501-D3EEA95F4CAA}">
                <a16:creationId xmlns:a16="http://schemas.microsoft.com/office/drawing/2010/main" id="{A5026A47-A785-47AF-9F03-647927643576}"/>
              </a:ext>
            </a:extLst>
          </p:cNvPr>
          <p:cNvSpPr/>
          <p:nvPr/>
        </p:nvSpPr>
        <p:spPr>
          <a:xfrm flipH="false" flipV="true" rot="0">
            <a:off x="4333875" y="1095375"/>
            <a:ext cx="476250" cy="3055"/>
          </a:xfrm>
          <a:prstGeom prst="rect">
            <a:avLst/>
          </a:prstGeom>
          <a:ln cap="rnd">
            <a:solidFill>
              <a:schemeClr val="bg2">
                <a:lumMod val="20000"/>
                <a:lumOff val="80000"/>
              </a:schemeClr>
            </a:solidFill>
            <a:prstDash val="solid"/>
          </a:ln>
          <a:effectLst/>
        </p:spPr>
        <p:style>
          <a:lnRef idx="1">
            <a:schemeClr val="accent1">
              <a:shade val="50000"/>
            </a:schemeClr>
          </a:lnRef>
          <a:fillRef idx="1">
            <a:schemeClr val="accent1"/>
          </a:fillRef>
          <a:effectRef idx="0">
            <a:schemeClr val="accent1"/>
          </a:effectRef>
          <a:fontRef idx="minor">
            <a:srgbClr val="ffffff"/>
          </a:fontRef>
        </p:style>
        <p:txBody>
          <a:bodyPr anchor="ctr" rot="10800000" rtlCol="0" vert="horz">
            <a:noAutofit/>
          </a:bodyPr>
          <a:lstStyle/>
          <a:p>
            <a:pPr algn="ctr"/>
            <a:r>
              <a:rPr dirty="0" lang="en-US">
                <a:solidFill>
                  <a:schemeClr val="accent3"/>
                </a:solidFill>
              </a:rPr>
              <a:t/>
            </a:r>
            <a:endParaRPr dirty="0" lang="en-US">
              <a:solidFill>
                <a:schemeClr val="accent3"/>
              </a:solidFill>
            </a:endParaRPr>
          </a:p>
        </p:txBody>
      </p:sp>
      <p:sp>
        <p:nvSpPr>
          <p:cNvPr id="3" name="Title 1">
            <a:extLst>
              <a:ext uri="{F5209347-05A3-4657-A98E-9B09FEB8725D}">
                <a16:creationId xmlns:a16="http://schemas.microsoft.com/office/drawing/2010/main" id="{558E0434-5B1D-4573-8307-056E3BC81BE0}"/>
              </a:ext>
            </a:extLst>
          </p:cNvPr>
          <p:cNvSpPr>
            <a:spLocks noGrp="true"/>
          </p:cNvSpPr>
          <p:nvPr>
            <p:ph type="title"/>
          </p:nvPr>
        </p:nvSpPr>
        <p:spPr/>
        <p:txBody>
          <a:bodyPr rtlCol="0"/>
          <a:lstStyle>
            <a:lvl1pPr algn="ctr" lvl="0"/>
          </a:lstStyle>
          <a:p>
            <a:pPr/>
            <a:r>
              <a:rPr dirty="0" lang="en-US"/>
              <a:t>Click to edit Master title style</a:t>
            </a:r>
            <a:endParaRPr dirty="0" lang="en-US"/>
          </a:p>
        </p:txBody>
      </p:sp>
      <p:sp>
        <p:nvSpPr>
          <p:cNvPr id="4" name="Text Placeholder 2">
            <a:extLst>
              <a:ext uri="{EDA0E5A1-A203-4BA3-B0CE-CA63CBD1B5DE}">
                <a16:creationId xmlns:a16="http://schemas.microsoft.com/office/drawing/2010/main" id="{BF196E7E-EF61-4DDD-AFBA-23D64A7E3491}"/>
              </a:ext>
            </a:extLst>
          </p:cNvPr>
          <p:cNvSpPr>
            <a:spLocks noGrp="true"/>
          </p:cNvSpPr>
          <p:nvPr>
            <p:ph idx="1" type="body"/>
          </p:nvPr>
        </p:nvSpPr>
        <p:spPr>
          <a:xfrm rot="0">
            <a:off x="933450" y="1304925"/>
            <a:ext cx="3562350" cy="540644"/>
          </a:xfrm>
          <a:prstGeom prst="rect">
            <a:avLst/>
          </a:prstGeom>
          <a:noFill/>
        </p:spPr>
        <p:txBody>
          <a:bodyPr anchor="ctr" rtlCol="0" vert="horz">
            <a:normAutofit/>
          </a:bodyPr>
          <a:lstStyle>
            <a:lvl1pPr algn="l" indent="0" lvl="0" marL="0">
              <a:buNone/>
              <a:defRPr b="0" cap="none" dirty="0" i="0" lang="en-US" sz="1600">
                <a:solidFill>
                  <a:schemeClr val="bg2">
                    <a:lumMod val="20000"/>
                    <a:lumOff val="80000"/>
                  </a:schemeClr>
                </a:solidFill>
                <a:latin typeface="+mn-lt"/>
              </a:defRPr>
            </a:lvl1pPr>
            <a:lvl2pPr indent="0" lvl="1" marL="457200">
              <a:buNone/>
              <a:defRPr b="1" dirty="0" lang="en-US" sz="2000">
                <a:latin typeface="+mn-lt"/>
              </a:defRPr>
            </a:lvl2pPr>
            <a:lvl3pPr indent="0" lvl="2" marL="914400">
              <a:buNone/>
              <a:defRPr b="1" dirty="0" lang="en-US" sz="1800">
                <a:latin typeface="+mn-lt"/>
              </a:defRPr>
            </a:lvl3pPr>
            <a:lvl4pPr indent="0" lvl="3" marL="1371600">
              <a:buNone/>
              <a:defRPr b="1" dirty="0" lang="en-US" sz="1600">
                <a:latin typeface="+mn-lt"/>
              </a:defRPr>
            </a:lvl4pPr>
            <a:lvl5pPr indent="0" lvl="4" marL="1828800">
              <a:buNone/>
              <a:defRPr b="1" dirty="0" lang="en-US" sz="1600">
                <a:latin typeface="+mn-lt"/>
              </a:defRPr>
            </a:lvl5pPr>
            <a:lvl6pPr indent="0" lvl="5" marL="2286000">
              <a:buNone/>
              <a:defRPr b="1" dirty="0" lang="en-US" sz="1600">
                <a:latin typeface="+mn-lt"/>
              </a:defRPr>
            </a:lvl6pPr>
            <a:lvl7pPr indent="0" lvl="6" marL="2743200">
              <a:buNone/>
              <a:defRPr b="1" dirty="0" lang="en-US" sz="1600">
                <a:latin typeface="+mn-lt"/>
              </a:defRPr>
            </a:lvl7pPr>
            <a:lvl8pPr indent="0" lvl="7" marL="3200400">
              <a:buNone/>
              <a:defRPr b="1" dirty="0" lang="en-US" sz="1600">
                <a:latin typeface="+mn-lt"/>
              </a:defRPr>
            </a:lvl8pPr>
            <a:lvl9pPr indent="0" lvl="8" marL="3657600">
              <a:buNone/>
              <a:defRPr b="1" dirty="0" lang="en-US" sz="1600">
                <a:latin typeface="+mn-lt"/>
              </a:defRPr>
            </a:lvl9pPr>
          </a:lstStyle>
          <a:p>
            <a:pPr lvl="0"/>
            <a:r>
              <a:rPr dirty="0" lang="en-US"/>
              <a:t>Click to edit Master text styles</a:t>
            </a:r>
            <a:endParaRPr dirty="0" lang="en-US"/>
          </a:p>
        </p:txBody>
      </p:sp>
      <p:sp>
        <p:nvSpPr>
          <p:cNvPr id="5" name="Content Placeholder 2">
            <a:extLst>
              <a:ext uri="{D6A9A7DE-BFC0-434C-BDF5-A308D97BBD68}">
                <a16:creationId xmlns:a16="http://schemas.microsoft.com/office/drawing/2010/main" id="{1394F285-5E21-4754-B8A0-2561780A00CA}"/>
              </a:ext>
            </a:extLst>
          </p:cNvPr>
          <p:cNvSpPr>
            <a:spLocks noGrp="true"/>
          </p:cNvSpPr>
          <p:nvPr>
            <p:ph idx="2"/>
          </p:nvPr>
        </p:nvSpPr>
        <p:spPr>
          <a:xfrm rot="0">
            <a:off x="933450" y="1901838"/>
            <a:ext cx="3562350" cy="2668575"/>
          </a:xfrm>
        </p:spPr>
        <p:txBody>
          <a:bodyPr rtlCol="0"/>
          <a:lstStyle>
            <a:lvl1pPr lvl="0"/>
            <a:lvl2pPr lvl="1"/>
            <a:lvl3pPr lvl="2"/>
            <a:lvl4pPr lvl="3"/>
            <a:lvl5pPr lvl="4"/>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6" name="Text Placeholder 4">
            <a:extLst>
              <a:ext uri="{9D50D006-8304-4778-8246-96FCE51D1AAF}">
                <a16:creationId xmlns:a16="http://schemas.microsoft.com/office/drawing/2010/main" id="{AC82515F-D333-4978-A45E-45B3CC02BF1C}"/>
              </a:ext>
            </a:extLst>
          </p:cNvPr>
          <p:cNvSpPr>
            <a:spLocks noGrp="true"/>
          </p:cNvSpPr>
          <p:nvPr>
            <p:ph idx="3" type="body"/>
          </p:nvPr>
        </p:nvSpPr>
        <p:spPr>
          <a:xfrm rot="0">
            <a:off x="4657725" y="1304925"/>
            <a:ext cx="3562350" cy="540644"/>
          </a:xfrm>
          <a:prstGeom prst="rect">
            <a:avLst/>
          </a:prstGeom>
          <a:noFill/>
        </p:spPr>
        <p:txBody>
          <a:bodyPr anchor="ctr" rtlCol="0" vert="horz">
            <a:normAutofit/>
          </a:bodyPr>
          <a:lstStyle>
            <a:lvl1pPr indent="0" lvl="0" marL="0">
              <a:buNone/>
              <a:defRPr b="0" cap="none" dirty="0" i="0" lang="en-US" sz="1600">
                <a:solidFill>
                  <a:schemeClr val="bg2">
                    <a:lumMod val="20000"/>
                    <a:lumOff val="80000"/>
                  </a:schemeClr>
                </a:solidFill>
                <a:latin typeface="+mn-lt"/>
              </a:defRPr>
            </a:lvl1pPr>
            <a:lvl2pPr indent="0" lvl="1" marL="457200">
              <a:buNone/>
              <a:defRPr b="1" dirty="0" lang="en-US" sz="2000">
                <a:latin typeface="+mn-lt"/>
              </a:defRPr>
            </a:lvl2pPr>
            <a:lvl3pPr indent="0" lvl="2" marL="914400">
              <a:buNone/>
              <a:defRPr b="1" dirty="0" lang="en-US" sz="1800">
                <a:latin typeface="+mn-lt"/>
              </a:defRPr>
            </a:lvl3pPr>
            <a:lvl4pPr indent="0" lvl="3" marL="1371600">
              <a:buNone/>
              <a:defRPr b="1" dirty="0" lang="en-US" sz="1600">
                <a:latin typeface="+mn-lt"/>
              </a:defRPr>
            </a:lvl4pPr>
            <a:lvl5pPr indent="0" lvl="4" marL="1828800">
              <a:buNone/>
              <a:defRPr b="1" dirty="0" lang="en-US" sz="1600">
                <a:latin typeface="+mn-lt"/>
              </a:defRPr>
            </a:lvl5pPr>
            <a:lvl6pPr indent="0" lvl="5" marL="2286000">
              <a:buNone/>
              <a:defRPr b="1" dirty="0" lang="en-US" sz="1600">
                <a:latin typeface="+mn-lt"/>
              </a:defRPr>
            </a:lvl6pPr>
            <a:lvl7pPr indent="0" lvl="6" marL="2743200">
              <a:buNone/>
              <a:defRPr b="1" dirty="0" lang="en-US" sz="1600">
                <a:latin typeface="+mn-lt"/>
              </a:defRPr>
            </a:lvl7pPr>
            <a:lvl8pPr indent="0" lvl="7" marL="3200400">
              <a:buNone/>
              <a:defRPr b="1" dirty="0" lang="en-US" sz="1600">
                <a:latin typeface="+mn-lt"/>
              </a:defRPr>
            </a:lvl8pPr>
            <a:lvl9pPr indent="0" lvl="8" marL="3657600">
              <a:buNone/>
              <a:defRPr b="1" dirty="0" lang="en-US" sz="1600">
                <a:latin typeface="+mn-lt"/>
              </a:defRPr>
            </a:lvl9pPr>
          </a:lstStyle>
          <a:p>
            <a:pPr lvl="0"/>
            <a:r>
              <a:rPr dirty="0" lang="en-US"/>
              <a:t>Click to edit Master text styles</a:t>
            </a:r>
            <a:endParaRPr dirty="0" lang="en-US"/>
          </a:p>
        </p:txBody>
      </p:sp>
      <p:sp>
        <p:nvSpPr>
          <p:cNvPr id="7" name="Content Placeholder 2">
            <a:extLst>
              <a:ext uri="{A3346454-15F4-4671-9559-4A4DDCF5F32D}">
                <a16:creationId xmlns:a16="http://schemas.microsoft.com/office/drawing/2010/main" id="{82BF62C1-72DD-4A53-81D4-85EE46BF56E7}"/>
              </a:ext>
            </a:extLst>
          </p:cNvPr>
          <p:cNvSpPr>
            <a:spLocks noGrp="true"/>
          </p:cNvSpPr>
          <p:nvPr>
            <p:ph idx="4"/>
          </p:nvPr>
        </p:nvSpPr>
        <p:spPr>
          <a:xfrm rot="0">
            <a:off x="4657725" y="1901838"/>
            <a:ext cx="3562350" cy="2668575"/>
          </a:xfrm>
        </p:spPr>
        <p:txBody>
          <a:bodyPr rtlCol="0"/>
          <a:lstStyle>
            <a:lvl1pPr lvl="0"/>
            <a:lvl2pPr lvl="1"/>
            <a:lvl3pPr lvl="2"/>
            <a:lvl4pPr lvl="3"/>
            <a:lvl5pPr lvl="4"/>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8" name="Slide Number Placeholder 6">
            <a:extLst>
              <a:ext uri="{B4B88308-C063-401B-90F7-96AA3A39DD47}">
                <a16:creationId xmlns:a16="http://schemas.microsoft.com/office/drawing/2010/main" id="{6590E414-4B75-4BE6-892F-83352AD5C52E}"/>
              </a:ext>
            </a:extLst>
          </p:cNvPr>
          <p:cNvSpPr>
            <a:spLocks noGrp="true"/>
          </p:cNvSpPr>
          <p:nvPr>
            <p:ph idx="12" sz="quarter" type="sldNum"/>
          </p:nvPr>
        </p:nvSpPr>
        <p:spPr/>
        <p:txBody>
          <a:bodyPr rtlCol="0"/>
          <a:lstStyle>
            <a:lvl1pPr lvl="0"/>
          </a:lstStyle>
          <a:p>
            <a:pPr/>
            <a:r>
              <a:rPr dirty="0" lang="en-US"/>
              <a:t>&lt;#&gt;</a:t>
            </a:r>
            <a:endParaRPr dirty="0" lang="en-US"/>
          </a:p>
        </p:txBody>
      </p:sp>
      <p:sp>
        <p:nvSpPr>
          <p:cNvPr id="9" name="Footer Placeholder 5">
            <a:extLst>
              <a:ext uri="{DF7D7492-45DB-4AE5-A599-CFB69C4F5DEA}">
                <a16:creationId xmlns:a16="http://schemas.microsoft.com/office/drawing/2010/main" id="{66A1B1DF-3D0F-4FA0-8635-1C4F05568BAA}"/>
              </a:ext>
            </a:extLst>
          </p:cNvPr>
          <p:cNvSpPr>
            <a:spLocks noGrp="true"/>
          </p:cNvSpPr>
          <p:nvPr>
            <p:ph idx="11" sz="quarter" type="ftr"/>
          </p:nvPr>
        </p:nvSpPr>
        <p:spPr/>
        <p:txBody>
          <a:bodyPr rtlCol="0"/>
          <a:lstStyle>
            <a:lvl1pPr lvl="0"/>
          </a:lstStyle>
          <a:p>
            <a:pPr/>
            <a:r>
              <a:rPr dirty="0" lang="en-US"/>
              <a:t>Footer</a:t>
            </a:r>
            <a:endParaRPr dirty="0" lang="en-US"/>
          </a:p>
        </p:txBody>
      </p:sp>
      <p:sp>
        <p:nvSpPr>
          <p:cNvPr id="10" name="Date Placeholder 4">
            <a:extLst>
              <a:ext uri="{251E02E2-18C3-497B-99B9-9967848DED5C}">
                <a16:creationId xmlns:a16="http://schemas.microsoft.com/office/drawing/2010/main" id="{286EEE68-BE81-4911-941D-269ECCBAAEEA}"/>
              </a:ext>
            </a:extLst>
          </p:cNvPr>
          <p:cNvSpPr>
            <a:spLocks noGrp="true"/>
          </p:cNvSpPr>
          <p:nvPr>
            <p:ph idx="10" sz="half" type="dt"/>
          </p:nvPr>
        </p:nvSpPr>
        <p:spPr/>
        <p:txBody>
          <a:bodyPr rtlCol="0"/>
          <a:lstStyle>
            <a:lvl1pPr lvl="0"/>
          </a:lstStyle>
          <a:p>
            <a:pPr/>
            <a:r>
              <a:rPr dirty="0" lang="en-US"/>
              <a:t>Date</a:t>
            </a:r>
            <a:endParaRPr dirty="0" lang="en-US"/>
          </a:p>
        </p:txBody>
      </p:sp>
    </p:spTree>
    <p:extLst>
      <p:ext uri="{776CA791-E1A5-45F5-84D0-4395AC2BFAC4}">
        <p14:creationId xmlns:p14="http://schemas.microsoft.com/office/powerpoint/2010/main" val="1681264194144"/>
      </p:ext>
    </p:extLst>
  </p:cSld>
  <p:clrMapOvr>
    <a:masterClrMapping/>
  </p:clrMapOvr>
</p:sldLayout>
</file>

<file path=ppt/slideLayouts/slideLayout6.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type="titleOnly">
  <p:cSld name="Title Only">
    <p:spTree>
      <p:nvGrpSpPr>
        <p:cNvPr id="1" name=""/>
        <p:cNvGrpSpPr/>
        <p:nvPr/>
      </p:nvGrpSpPr>
      <p:grpSpPr>
        <a:xfrm>
          <a:off x="0" y="0"/>
          <a:ext cx="0" cy="0"/>
          <a:chOff x="0" y="0"/>
          <a:chExt cx="0" cy="0"/>
        </a:xfrm>
      </p:grpSpPr>
      <p:sp>
        <p:nvSpPr>
          <p:cNvPr id="2" name="">
            <a:extLst>
              <a:ext uri="{D13E90B4-7119-4707-A43F-7C7144F81E9A}">
                <a16:creationId xmlns:a16="http://schemas.microsoft.com/office/drawing/2010/main" id="{CA8EDAF7-8A7E-4499-A4DC-0796B4FD6857}"/>
              </a:ext>
            </a:extLst>
          </p:cNvPr>
          <p:cNvSpPr/>
          <p:nvPr/>
        </p:nvSpPr>
        <p:spPr>
          <a:xfrm flipH="false" flipV="false" rot="2880000">
            <a:off x="2228850" y="296229"/>
            <a:ext cx="4695551" cy="4557208"/>
          </a:xfrm>
          <a:prstGeom prst="roundRect">
            <a:avLst/>
          </a:prstGeom>
          <a:solidFill>
            <a:schemeClr val="accent2"/>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3" name="">
            <a:extLst>
              <a:ext uri="{B95DB92E-A647-4A7C-A118-59F4A7BE2D41}">
                <a16:creationId xmlns:a16="http://schemas.microsoft.com/office/drawing/2010/main" id="{8D256056-438C-4D19-AFB7-F28D7CA57E68}"/>
              </a:ext>
            </a:extLst>
          </p:cNvPr>
          <p:cNvSpPr/>
          <p:nvPr/>
        </p:nvSpPr>
        <p:spPr>
          <a:xfrm flipH="false" flipV="false" rot="2760000">
            <a:off x="2228850" y="285750"/>
            <a:ext cx="4695551" cy="4557208"/>
          </a:xfrm>
          <a:prstGeom prst="roundRect">
            <a:avLst/>
          </a:prstGeom>
          <a:solidFill>
            <a:schemeClr val="bg2"/>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4" name="Title 1">
            <a:extLst>
              <a:ext uri="{C6ADD780-5C3C-44C7-9FC8-42FEB4ED833F}">
                <a16:creationId xmlns:a16="http://schemas.microsoft.com/office/drawing/2010/main" id="{D95AD7A2-3DCD-4624-B49D-CCC2203673B1}"/>
              </a:ext>
            </a:extLst>
          </p:cNvPr>
          <p:cNvSpPr>
            <a:spLocks noGrp="true"/>
          </p:cNvSpPr>
          <p:nvPr>
            <p:ph type="title"/>
          </p:nvPr>
        </p:nvSpPr>
        <p:spPr>
          <a:xfrm rot="0">
            <a:off x="2314575" y="1905000"/>
            <a:ext cx="4521330" cy="1317775"/>
          </a:xfrm>
          <a:prstGeom prst="rect">
            <a:avLst/>
          </a:prstGeom>
        </p:spPr>
        <p:txBody>
          <a:bodyPr anchor="ctr" rtlCol="0" vert="horz"/>
          <a:lstStyle>
            <a:lvl1pPr algn="ctr" lvl="0">
              <a:defRPr b="1" dirty="0" lang="en-US" sz="3600">
                <a:latin typeface="Overlock SC-demi_bold"/>
              </a:defRPr>
            </a:lvl1pPr>
          </a:lstStyle>
          <a:p>
            <a:pPr/>
            <a:r>
              <a:rPr dirty="0" lang="en-US"/>
              <a:t>Click to edit Master title style</a:t>
            </a:r>
            <a:endParaRPr dirty="0" lang="en-US"/>
          </a:p>
        </p:txBody>
      </p:sp>
      <p:sp>
        <p:nvSpPr>
          <p:cNvPr id="5" name="Slide Number Placeholder 3">
            <a:extLst>
              <a:ext uri="{A23F01FD-DA9F-4BA6-BFBC-48F4011B9698}">
                <a16:creationId xmlns:a16="http://schemas.microsoft.com/office/drawing/2010/main" id="{6846F78F-F837-46A0-9D30-30E3883B9ECB}"/>
              </a:ext>
            </a:extLst>
          </p:cNvPr>
          <p:cNvSpPr>
            <a:spLocks noGrp="true"/>
          </p:cNvSpPr>
          <p:nvPr>
            <p:ph idx="12" sz="quarter" type="sldNum"/>
          </p:nvPr>
        </p:nvSpPr>
        <p:spPr/>
        <p:txBody>
          <a:bodyPr rtlCol="0"/>
          <a:lstStyle/>
          <a:p>
            <a:pPr/>
            <a:r>
              <a:rPr dirty="0" lang="en-US"/>
              <a:t>&lt;#&gt;</a:t>
            </a:r>
            <a:endParaRPr dirty="0" lang="en-US"/>
          </a:p>
        </p:txBody>
      </p:sp>
      <p:sp>
        <p:nvSpPr>
          <p:cNvPr id="6" name="Footer Placeholder 2">
            <a:extLst>
              <a:ext uri="{C9C92505-B2BA-4385-BAB5-0F0A72AEF581}">
                <a16:creationId xmlns:a16="http://schemas.microsoft.com/office/drawing/2010/main" id="{0503272C-F0C4-436E-A74B-C70F1220AB85}"/>
              </a:ext>
            </a:extLst>
          </p:cNvPr>
          <p:cNvSpPr>
            <a:spLocks noGrp="true"/>
          </p:cNvSpPr>
          <p:nvPr>
            <p:ph idx="11" sz="quarter" type="ftr"/>
          </p:nvPr>
        </p:nvSpPr>
        <p:spPr/>
        <p:txBody>
          <a:bodyPr rtlCol="0"/>
          <a:lstStyle/>
          <a:p>
            <a:pPr/>
            <a:r>
              <a:rPr dirty="0" lang="en-US"/>
              <a:t>Footer</a:t>
            </a:r>
            <a:endParaRPr dirty="0" lang="en-US"/>
          </a:p>
        </p:txBody>
      </p:sp>
      <p:sp>
        <p:nvSpPr>
          <p:cNvPr id="7" name="Date Placeholder 1">
            <a:extLst>
              <a:ext uri="{5DC752C1-2CED-4715-8CD9-1CF2D817FEA4}">
                <a16:creationId xmlns:a16="http://schemas.microsoft.com/office/drawing/2010/main" id="{2F72AD5D-0027-4972-A768-DE3D036ACCCC}"/>
              </a:ext>
            </a:extLst>
          </p:cNvPr>
          <p:cNvSpPr>
            <a:spLocks noGrp="true"/>
          </p:cNvSpPr>
          <p:nvPr>
            <p:ph idx="10" sz="half" type="dt"/>
          </p:nvPr>
        </p:nvSpPr>
        <p:spPr/>
        <p:txBody>
          <a:bodyPr rtlCol="0"/>
          <a:lstStyle/>
          <a:p>
            <a:pPr/>
            <a:r>
              <a:rPr dirty="0" lang="en-US"/>
              <a:t>Date</a:t>
            </a:r>
            <a:endParaRPr dirty="0" lang="en-US"/>
          </a:p>
        </p:txBody>
      </p:sp>
    </p:spTree>
    <p:custDataLst>
      <p:tags r:id="rId2"/>
    </p:custDataLst>
    <p:extLst>
      <p:ext uri="{D1300110-B570-4BBD-A956-6AA0C5931FCD}">
        <p14:creationId xmlns:p14="http://schemas.microsoft.com/office/powerpoint/2010/main" val="1681264194147"/>
      </p:ext>
    </p:extLst>
  </p:cSld>
  <p:clrMapOvr>
    <a:masterClrMapping/>
  </p:clrMapOvr>
</p:sldLayout>
</file>

<file path=ppt/slideLayouts/slideLayout7.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showMasterSp="true" type="blank">
  <p:cSld name="Blank">
    <p:bg>
      <p:bgPr>
        <a:solidFill>
          <a:schemeClr val="bg1"/>
        </a:solidFill>
        <a:effectLst/>
      </p:bgPr>
    </p:bg>
    <p:spTree>
      <p:nvGrpSpPr>
        <p:cNvPr id="1" name=""/>
        <p:cNvGrpSpPr/>
        <p:nvPr/>
      </p:nvGrpSpPr>
      <p:grpSpPr>
        <a:xfrm>
          <a:off x="0" y="0"/>
          <a:ext cx="0" cy="0"/>
          <a:chOff x="0" y="0"/>
          <a:chExt cx="0" cy="0"/>
        </a:xfrm>
      </p:grpSpPr>
      <p:sp>
        <p:nvSpPr>
          <p:cNvPr id="2" name="">
            <a:extLst>
              <a:ext uri="{73A166F9-8AB8-4977-A2D0-409E58EF1ED1}">
                <a16:creationId xmlns:a16="http://schemas.microsoft.com/office/drawing/2010/main" id="{0DB749E3-B241-47E8-881E-707C5684ED55}"/>
              </a:ext>
            </a:extLst>
          </p:cNvPr>
          <p:cNvSpPr/>
          <p:nvPr/>
        </p:nvSpPr>
        <p:spPr>
          <a:xfrm flipH="false" flipV="false" rot="2940000">
            <a:off x="7054331" y="-293740"/>
            <a:ext cx="2251518" cy="2072895"/>
          </a:xfrm>
          <a:prstGeom prst="roundRect">
            <a:avLst/>
          </a:prstGeom>
          <a:noFill/>
          <a:ln cap="flat" w="25400">
            <a:solidFill>
              <a:schemeClr val="accent2">
                <a:alpha val="39000"/>
                <a:lumMod val="20000"/>
                <a:lumOff val="80000"/>
              </a:schemeClr>
            </a:solidFill>
            <a:prstDash val="solid"/>
            <a:round/>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3" name="Slide Number Placeholder 3">
            <a:extLst>
              <a:ext uri="{AFE175F1-0937-40BE-9B57-1E60DE8CC473}">
                <a16:creationId xmlns:a16="http://schemas.microsoft.com/office/drawing/2010/main" id="{B7AC425F-C64B-48DA-B0C1-60AF26E56940}"/>
              </a:ext>
            </a:extLst>
          </p:cNvPr>
          <p:cNvSpPr>
            <a:spLocks noGrp="true"/>
          </p:cNvSpPr>
          <p:nvPr>
            <p:ph idx="12" sz="quarter" type="sldNum"/>
          </p:nvPr>
        </p:nvSpPr>
        <p:spPr/>
        <p:txBody>
          <a:bodyPr rtlCol="0"/>
          <a:lstStyle/>
          <a:p>
            <a:pPr/>
            <a:r>
              <a:rPr dirty="0" lang="en-US"/>
              <a:t>&lt;#&gt;</a:t>
            </a:r>
            <a:endParaRPr dirty="0" lang="en-US"/>
          </a:p>
        </p:txBody>
      </p:sp>
      <p:sp>
        <p:nvSpPr>
          <p:cNvPr id="4" name="Footer Placeholder 2">
            <a:extLst>
              <a:ext uri="{9543BD8E-7B95-4092-97D6-33F1D72657F3}">
                <a16:creationId xmlns:a16="http://schemas.microsoft.com/office/drawing/2010/main" id="{1C395555-289E-4262-B87D-24951327724C}"/>
              </a:ext>
            </a:extLst>
          </p:cNvPr>
          <p:cNvSpPr>
            <a:spLocks noGrp="true"/>
          </p:cNvSpPr>
          <p:nvPr>
            <p:ph idx="11" sz="quarter" type="ftr"/>
          </p:nvPr>
        </p:nvSpPr>
        <p:spPr/>
        <p:txBody>
          <a:bodyPr rtlCol="0"/>
          <a:lstStyle/>
          <a:p>
            <a:pPr/>
            <a:r>
              <a:rPr dirty="0" lang="en-US"/>
              <a:t>Footer</a:t>
            </a:r>
            <a:endParaRPr dirty="0" lang="en-US"/>
          </a:p>
        </p:txBody>
      </p:sp>
      <p:sp>
        <p:nvSpPr>
          <p:cNvPr id="5" name="Date Placeholder 1">
            <a:extLst>
              <a:ext uri="{B7ADDDB0-BB34-46CE-9452-181429625DC3}">
                <a16:creationId xmlns:a16="http://schemas.microsoft.com/office/drawing/2010/main" id="{E3105BB7-1CF0-4FB4-B7B6-0CC4572164ED}"/>
              </a:ext>
            </a:extLst>
          </p:cNvPr>
          <p:cNvSpPr>
            <a:spLocks noGrp="true"/>
          </p:cNvSpPr>
          <p:nvPr>
            <p:ph idx="10" sz="half" type="dt"/>
          </p:nvPr>
        </p:nvSpPr>
        <p:spPr/>
        <p:txBody>
          <a:bodyPr rtlCol="0"/>
          <a:lstStyle/>
          <a:p>
            <a:pPr/>
            <a:r>
              <a:rPr dirty="0" lang="en-US"/>
              <a:t>Date</a:t>
            </a:r>
            <a:endParaRPr dirty="0" lang="en-US"/>
          </a:p>
        </p:txBody>
      </p:sp>
    </p:spTree>
    <p:extLst>
      <p:ext uri="{4681AFB6-48B8-4B83-98E2-B9163887DB34}">
        <p14:creationId xmlns:p14="http://schemas.microsoft.com/office/powerpoint/2010/main" val="1681264194150"/>
      </p:ext>
    </p:extLst>
  </p:cSld>
  <p:clrMapOvr>
    <a:masterClrMapping/>
  </p:clrMapOvr>
</p:sldLayout>
</file>

<file path=ppt/slideLayouts/slideLayout8.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showMasterSp="true" type="objTx">
  <p:cSld name="Content with Caption">
    <p:bg>
      <p:bgPr>
        <a:solidFill>
          <a:schemeClr val="bg1"/>
        </a:solidFill>
        <a:effectLst/>
      </p:bgPr>
    </p:bg>
    <p:spTree>
      <p:nvGrpSpPr>
        <p:cNvPr id="1" name=""/>
        <p:cNvGrpSpPr/>
        <p:nvPr/>
      </p:nvGrpSpPr>
      <p:grpSpPr>
        <a:xfrm>
          <a:off x="0" y="0"/>
          <a:ext cx="0" cy="0"/>
          <a:chOff x="0" y="0"/>
          <a:chExt cx="0" cy="0"/>
        </a:xfrm>
      </p:grpSpPr>
      <p:sp>
        <p:nvSpPr>
          <p:cNvPr id="2" name="">
            <a:extLst>
              <a:ext uri="{AB46A309-CA23-413A-9931-77D1E8FD6814}">
                <a16:creationId xmlns:a16="http://schemas.microsoft.com/office/drawing/2010/main" id="{9BF2B3BE-556A-46B8-948A-377F35D5C708}"/>
              </a:ext>
            </a:extLst>
          </p:cNvPr>
          <p:cNvSpPr/>
          <p:nvPr/>
        </p:nvSpPr>
        <p:spPr>
          <a:xfrm flipH="false" flipV="false" rot="2940000">
            <a:off x="-1046266" y="-1071549"/>
            <a:ext cx="2251518" cy="2072895"/>
          </a:xfrm>
          <a:prstGeom prst="roundRect">
            <a:avLst/>
          </a:prstGeom>
          <a:noFill/>
          <a:ln cap="flat" w="25400">
            <a:solidFill>
              <a:schemeClr val="accent2">
                <a:alpha val="57000"/>
                <a:lumMod val="20000"/>
                <a:lumOff val="80000"/>
              </a:schemeClr>
            </a:solidFill>
            <a:prstDash val="solid"/>
            <a:round/>
          </a:ln>
          <a:effectLst/>
        </p:spPr>
        <p:style>
          <a:lnRef idx="1">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3" name="">
            <a:extLst>
              <a:ext uri="{4D8F2AC2-929B-4D7B-8F07-3FA23CFBAA99}">
                <a16:creationId xmlns:a16="http://schemas.microsoft.com/office/drawing/2010/main" id="{CB639B7B-609D-4617-A3C6-D50E18D697D8}"/>
              </a:ext>
            </a:extLst>
          </p:cNvPr>
          <p:cNvSpPr/>
          <p:nvPr/>
        </p:nvSpPr>
        <p:spPr>
          <a:xfrm flipH="false" flipV="true" rot="0">
            <a:off x="4333875" y="1095375"/>
            <a:ext cx="476250" cy="3055"/>
          </a:xfrm>
          <a:prstGeom prst="rect">
            <a:avLst/>
          </a:prstGeom>
          <a:ln cap="rnd">
            <a:solidFill>
              <a:schemeClr val="bg2"/>
            </a:solidFill>
            <a:prstDash val="solid"/>
          </a:ln>
          <a:effectLst/>
        </p:spPr>
        <p:style>
          <a:lnRef idx="1">
            <a:schemeClr val="accent1">
              <a:shade val="50000"/>
            </a:schemeClr>
          </a:lnRef>
          <a:fillRef idx="1">
            <a:schemeClr val="accent1"/>
          </a:fillRef>
          <a:effectRef idx="0">
            <a:schemeClr val="accent1"/>
          </a:effectRef>
          <a:fontRef idx="minor">
            <a:srgbClr val="ffffff"/>
          </a:fontRef>
        </p:style>
        <p:txBody>
          <a:bodyPr anchor="ctr" rot="10800000" rtlCol="0" vert="horz">
            <a:noAutofit/>
          </a:bodyPr>
          <a:lstStyle/>
          <a:p>
            <a:pPr algn="ctr"/>
            <a:r>
              <a:rPr dirty="0" lang="en-US"/>
              <a:t/>
            </a:r>
            <a:endParaRPr dirty="0" lang="en-US"/>
          </a:p>
        </p:txBody>
      </p:sp>
      <p:sp>
        <p:nvSpPr>
          <p:cNvPr id="4" name="Title 1">
            <a:extLst>
              <a:ext uri="{6F6C5BE7-43B4-42E0-ABEE-CA76535AFBBB}">
                <a16:creationId xmlns:a16="http://schemas.microsoft.com/office/drawing/2010/main" id="{6E08E11D-0DB8-4D75-A337-35CEC688F5D0}"/>
              </a:ext>
            </a:extLst>
          </p:cNvPr>
          <p:cNvSpPr>
            <a:spLocks noGrp="true"/>
          </p:cNvSpPr>
          <p:nvPr>
            <p:ph type="title"/>
          </p:nvPr>
        </p:nvSpPr>
        <p:spPr/>
        <p:txBody>
          <a:bodyPr rtlCol="0"/>
          <a:lstStyle>
            <a:lvl1pPr algn="ctr" lvl="0">
              <a:defRPr dirty="0" lang="en-US">
                <a:solidFill>
                  <a:schemeClr val="bg2"/>
                </a:solidFill>
              </a:defRPr>
            </a:lvl1pPr>
          </a:lstStyle>
          <a:p>
            <a:pPr/>
            <a:r>
              <a:rPr dirty="0" lang="en-US"/>
              <a:t>Click to edit Master title style</a:t>
            </a:r>
            <a:endParaRPr dirty="0" lang="en-US"/>
          </a:p>
        </p:txBody>
      </p:sp>
      <p:sp>
        <p:nvSpPr>
          <p:cNvPr id="5" name="Text Placeholder 3">
            <a:extLst>
              <a:ext uri="{DF6D3EE0-DBF5-482B-92DA-FFAE3BBE6E84}">
                <a16:creationId xmlns:a16="http://schemas.microsoft.com/office/drawing/2010/main" id="{95DB7390-89CE-400B-BDA4-BD9428D55FDD}"/>
              </a:ext>
            </a:extLst>
          </p:cNvPr>
          <p:cNvSpPr>
            <a:spLocks noGrp="true"/>
          </p:cNvSpPr>
          <p:nvPr>
            <p:ph idx="1" type="body"/>
          </p:nvPr>
        </p:nvSpPr>
        <p:spPr>
          <a:xfrm rot="0">
            <a:off x="781200" y="1304925"/>
            <a:ext cx="3307040" cy="3238500"/>
          </a:xfrm>
        </p:spPr>
        <p:txBody>
          <a:bodyPr anchor="t" bIns="45720" lIns="91440" rIns="91440" rtlCol="0" tIns="93600" vert="horz">
            <a:normAutofit/>
          </a:bodyPr>
          <a:lstStyle>
            <a:lvl1pPr indent="0" lvl="0" marL="0">
              <a:lnSpc>
                <a:spcPct val="100000"/>
              </a:lnSpc>
              <a:buNone/>
              <a:defRPr dirty="0" lang="en-US" sz="1600">
                <a:solidFill>
                  <a:schemeClr val="tx1"/>
                </a:solidFill>
                <a:latin typeface="+mn-lt"/>
              </a:defRPr>
            </a:lvl1pPr>
          </a:lstStyle>
          <a:p>
            <a:pPr/>
            <a:r>
              <a:rPr dirty="0" lang="en-US"/>
              <a:t>Click to edit Master text styles</a:t>
            </a:r>
            <a:endParaRPr dirty="0" lang="en-US"/>
          </a:p>
        </p:txBody>
      </p:sp>
      <p:sp>
        <p:nvSpPr>
          <p:cNvPr id="6" name="Content Placeholder 2">
            <a:extLst>
              <a:ext uri="{98E969FA-484D-446A-AB17-9CD1AF75164A}">
                <a16:creationId xmlns:a16="http://schemas.microsoft.com/office/drawing/2010/main" id="{6A1E5B33-BD26-43A5-B4DC-65EDBBB4BC0B}"/>
              </a:ext>
            </a:extLst>
          </p:cNvPr>
          <p:cNvSpPr>
            <a:spLocks noGrp="true"/>
          </p:cNvSpPr>
          <p:nvPr>
            <p:ph idx="2"/>
          </p:nvPr>
        </p:nvSpPr>
        <p:spPr>
          <a:xfrm rot="0">
            <a:off x="4240008" y="1304925"/>
            <a:ext cx="4021344" cy="3238500"/>
          </a:xfrm>
        </p:spPr>
        <p:txBody>
          <a:bodyPr rtlCol="0"/>
          <a:lstStyle>
            <a:lvl1pPr lvl="0">
              <a:defRPr dirty="0" lang="en-US">
                <a:solidFill>
                  <a:schemeClr val="tx1">
                    <a:lumMod val="85000"/>
                    <a:lumOff val="15000"/>
                  </a:schemeClr>
                </a:solidFill>
              </a:defRPr>
            </a:lvl1pPr>
            <a:lvl2pPr lvl="1">
              <a:defRPr dirty="0" lang="en-US">
                <a:solidFill>
                  <a:schemeClr val="tx1">
                    <a:lumMod val="85000"/>
                    <a:lumOff val="15000"/>
                  </a:schemeClr>
                </a:solidFill>
              </a:defRPr>
            </a:lvl2pPr>
            <a:lvl3pPr lvl="2">
              <a:defRPr dirty="0" lang="en-US">
                <a:solidFill>
                  <a:schemeClr val="tx1">
                    <a:lumMod val="85000"/>
                    <a:lumOff val="15000"/>
                  </a:schemeClr>
                </a:solidFill>
              </a:defRPr>
            </a:lvl3pPr>
            <a:lvl4pPr lvl="3">
              <a:defRPr dirty="0" lang="en-US">
                <a:solidFill>
                  <a:schemeClr val="tx1">
                    <a:lumMod val="85000"/>
                    <a:lumOff val="15000"/>
                  </a:schemeClr>
                </a:solidFill>
              </a:defRPr>
            </a:lvl4pPr>
            <a:lvl5pPr lvl="4">
              <a:defRPr dirty="0" lang="en-US">
                <a:solidFill>
                  <a:schemeClr val="tx1">
                    <a:lumMod val="85000"/>
                    <a:lumOff val="15000"/>
                  </a:schemeClr>
                </a:solidFill>
              </a:defRPr>
            </a:lvl5pPr>
            <a:lvl6pPr lvl="5">
              <a:defRPr dirty="0" lang="en-US">
                <a:solidFill>
                  <a:schemeClr val="tx1">
                    <a:lumMod val="85000"/>
                    <a:lumOff val="15000"/>
                  </a:schemeClr>
                </a:solidFill>
              </a:defRPr>
            </a:lvl6pPr>
            <a:lvl7pPr lvl="6">
              <a:defRPr dirty="0" lang="en-US">
                <a:solidFill>
                  <a:schemeClr val="tx1">
                    <a:lumMod val="85000"/>
                    <a:lumOff val="15000"/>
                  </a:schemeClr>
                </a:solidFill>
              </a:defRPr>
            </a:lvl7pPr>
            <a:lvl8pPr lvl="7">
              <a:defRPr dirty="0" lang="en-US">
                <a:solidFill>
                  <a:schemeClr val="tx1">
                    <a:lumMod val="85000"/>
                    <a:lumOff val="15000"/>
                  </a:schemeClr>
                </a:solidFill>
              </a:defRPr>
            </a:lvl8pPr>
            <a:lvl9pPr lvl="8">
              <a:defRPr dirty="0" lang="en-US">
                <a:solidFill>
                  <a:schemeClr val="tx1">
                    <a:lumMod val="85000"/>
                    <a:lumOff val="15000"/>
                  </a:schemeClr>
                </a:solidFill>
              </a:defRPr>
            </a:lvl9p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7" name="Slide Number Placeholder 3">
            <a:extLst>
              <a:ext uri="{11D98490-E5EE-4B28-A04A-195C08E55124}">
                <a16:creationId xmlns:a16="http://schemas.microsoft.com/office/drawing/2010/main" id="{E2A1D24D-949A-446B-B9D0-783C187F15EB}"/>
              </a:ext>
            </a:extLst>
          </p:cNvPr>
          <p:cNvSpPr>
            <a:spLocks noGrp="true"/>
          </p:cNvSpPr>
          <p:nvPr>
            <p:ph idx="12" sz="quarter" type="sldNum"/>
          </p:nvPr>
        </p:nvSpPr>
        <p:spPr/>
        <p:txBody>
          <a:bodyPr rtlCol="0"/>
          <a:lstStyle/>
          <a:p>
            <a:pPr/>
            <a:r>
              <a:rPr dirty="0" lang="en-US"/>
              <a:t>&lt;#&gt;</a:t>
            </a:r>
            <a:endParaRPr dirty="0" lang="en-US"/>
          </a:p>
        </p:txBody>
      </p:sp>
      <p:sp>
        <p:nvSpPr>
          <p:cNvPr id="8" name="Footer Placeholder 2">
            <a:extLst>
              <a:ext uri="{BCE3CA33-5ACD-4753-A4FA-59AD9E1BE5EA}">
                <a16:creationId xmlns:a16="http://schemas.microsoft.com/office/drawing/2010/main" id="{D739D2D6-ECDD-4835-935A-70F1E5141807}"/>
              </a:ext>
            </a:extLst>
          </p:cNvPr>
          <p:cNvSpPr>
            <a:spLocks noGrp="true"/>
          </p:cNvSpPr>
          <p:nvPr>
            <p:ph idx="11" sz="quarter" type="ftr"/>
          </p:nvPr>
        </p:nvSpPr>
        <p:spPr/>
        <p:txBody>
          <a:bodyPr rtlCol="0"/>
          <a:lstStyle/>
          <a:p>
            <a:pPr/>
            <a:r>
              <a:rPr dirty="0" lang="en-US"/>
              <a:t>Footer</a:t>
            </a:r>
            <a:endParaRPr dirty="0" lang="en-US"/>
          </a:p>
        </p:txBody>
      </p:sp>
      <p:sp>
        <p:nvSpPr>
          <p:cNvPr id="9" name="Date Placeholder 1">
            <a:extLst>
              <a:ext uri="{8FFC6CA4-FC21-4206-A0FC-8BC9BA204D82}">
                <a16:creationId xmlns:a16="http://schemas.microsoft.com/office/drawing/2010/main" id="{157F5E91-E3B3-4EE6-BCC4-BF3AFE7B168F}"/>
              </a:ext>
            </a:extLst>
          </p:cNvPr>
          <p:cNvSpPr>
            <a:spLocks noGrp="true"/>
          </p:cNvSpPr>
          <p:nvPr>
            <p:ph idx="10" sz="half" type="dt"/>
          </p:nvPr>
        </p:nvSpPr>
        <p:spPr/>
        <p:txBody>
          <a:bodyPr rtlCol="0"/>
          <a:lstStyle/>
          <a:p>
            <a:pPr/>
            <a:r>
              <a:rPr dirty="0" lang="en-US"/>
              <a:t>Date</a:t>
            </a:r>
            <a:endParaRPr dirty="0" lang="en-US"/>
          </a:p>
        </p:txBody>
      </p:sp>
    </p:spTree>
    <p:extLst>
      <p:ext uri="{3C3FA18E-C5C4-4197-B72F-B9C47039A076}">
        <p14:creationId xmlns:p14="http://schemas.microsoft.com/office/powerpoint/2010/main" val="1681264194152"/>
      </p:ext>
    </p:extLst>
  </p:cSld>
  <p:clrMapOvr>
    <a:masterClrMapping/>
  </p:clrMapOvr>
</p:sldLayout>
</file>

<file path=ppt/slideLayouts/slideLayout9.xml><?xml version="1.0" encoding="utf-8"?>
<p:sldLayou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reserve="1" type="picTx">
  <p:cSld name="Picture with Caption">
    <p:bg>
      <p:bgPr>
        <a:solidFill>
          <a:schemeClr val="bg1"/>
        </a:solidFill>
        <a:effectLst/>
      </p:bgPr>
    </p:bg>
    <p:spTree>
      <p:nvGrpSpPr>
        <p:cNvPr id="1" name=""/>
        <p:cNvGrpSpPr/>
        <p:nvPr/>
      </p:nvGrpSpPr>
      <p:grpSpPr>
        <a:xfrm>
          <a:off x="0" y="0"/>
          <a:ext cx="0" cy="0"/>
          <a:chOff x="0" y="0"/>
          <a:chExt cx="0" cy="0"/>
        </a:xfrm>
      </p:grpSpPr>
      <p:sp>
        <p:nvSpPr>
          <p:cNvPr id="2" name="">
            <a:extLst>
              <a:ext uri="{D552FC58-7BE0-4E16-90A8-9F5FAF2D51B3}">
                <a16:creationId xmlns:a16="http://schemas.microsoft.com/office/drawing/2010/main" id="{868734A6-0D88-4A6C-9F1B-9EBC678208A9}"/>
              </a:ext>
            </a:extLst>
          </p:cNvPr>
          <p:cNvSpPr>
            <a:spLocks noChangeAspect="true"/>
          </p:cNvSpPr>
          <p:nvPr/>
        </p:nvSpPr>
        <p:spPr>
          <a:xfrm rot="21480000">
            <a:off x="-790575" y="238125"/>
            <a:ext cx="4667250" cy="4668483"/>
          </a:xfrm>
          <a:custGeom>
            <a:avLst/>
            <a:gdLst/>
            <a:ahLst/>
            <a:cxnLst/>
            <a:rect b="b" l="0" r="r" t="0"/>
            <a:pathLst>
              <a:path h="4852855" w="4647312">
                <a:moveTo>
                  <a:pt x="4446853" y="2026498"/>
                </a:moveTo>
                <a:cubicBezTo>
                  <a:pt x="4642053" y="2223689"/>
                  <a:pt x="4647312" y="2547051"/>
                  <a:pt x="4458643" y="2751419"/>
                </a:cubicBezTo>
                <a:lnTo>
                  <a:pt x="2715659" y="4639436"/>
                </a:lnTo>
                <a:cubicBezTo>
                  <a:pt x="2525615" y="4845293"/>
                  <a:pt x="2210573" y="4852855"/>
                  <a:pt x="2011993" y="4656325"/>
                </a:cubicBezTo>
                <a:cubicBezTo>
                  <a:pt x="2011175" y="4655516"/>
                  <a:pt x="1407330" y="4045526"/>
                  <a:pt x="200459" y="2826357"/>
                </a:cubicBezTo>
                <a:cubicBezTo>
                  <a:pt x="5259" y="2629166"/>
                  <a:pt x="0" y="2305803"/>
                  <a:pt x="188669" y="2101435"/>
                </a:cubicBezTo>
                <a:lnTo>
                  <a:pt x="1931653" y="213419"/>
                </a:lnTo>
                <a:cubicBezTo>
                  <a:pt x="2121697" y="7562"/>
                  <a:pt x="2436739" y="0"/>
                  <a:pt x="2635319" y="196529"/>
                </a:cubicBezTo>
                <a:cubicBezTo>
                  <a:pt x="2636137" y="197340"/>
                  <a:pt x="3239982" y="807329"/>
                  <a:pt x="4446853" y="2026498"/>
                </a:cubicBezTo>
                <a:close/>
              </a:path>
            </a:pathLst>
          </a:custGeom>
          <a:solidFill>
            <a:schemeClr val="accent2"/>
          </a:solidFill>
          <a:ln w="9525">
            <a:noFill/>
          </a:ln>
        </p:spPr>
      </p:sp>
      <p:sp>
        <p:nvSpPr>
          <p:cNvPr id="3" name="Title 1">
            <a:extLst>
              <a:ext uri="{43D53474-3200-452E-A38E-4BAD07C7E281}">
                <a16:creationId xmlns:a16="http://schemas.microsoft.com/office/drawing/2010/main" id="{596B2068-ED5D-424F-B812-D0AA45381F5B}"/>
              </a:ext>
            </a:extLst>
          </p:cNvPr>
          <p:cNvSpPr>
            <a:spLocks noGrp="true"/>
          </p:cNvSpPr>
          <p:nvPr>
            <p:ph type="title"/>
          </p:nvPr>
        </p:nvSpPr>
        <p:spPr>
          <a:xfrm rot="0">
            <a:off x="4057623" y="436212"/>
            <a:ext cx="4381500" cy="962281"/>
          </a:xfrm>
          <a:prstGeom prst="rect">
            <a:avLst/>
          </a:prstGeom>
        </p:spPr>
        <p:txBody>
          <a:bodyPr rtlCol="0"/>
          <a:lstStyle>
            <a:lvl1pPr lvl="0">
              <a:defRPr dirty="0" lang="en-US">
                <a:solidFill>
                  <a:schemeClr val="bg2"/>
                </a:solidFill>
              </a:defRPr>
            </a:lvl1pPr>
          </a:lstStyle>
          <a:p>
            <a:pPr/>
            <a:r>
              <a:rPr dirty="0" lang="en-US"/>
              <a:t>Click to edit Master title style</a:t>
            </a:r>
            <a:endParaRPr dirty="0" lang="en-US"/>
          </a:p>
        </p:txBody>
      </p:sp>
      <p:sp>
        <p:nvSpPr>
          <p:cNvPr hidden="false" id="4" name="Text Placeholder 3">
            <a:extLst>
              <a:ext uri="{3D852ADD-E3D6-4673-B8DF-16A1E4989591}">
                <a16:creationId xmlns:a16="http://schemas.microsoft.com/office/drawing/2010/main" id="{B5A45F94-98AC-4C4D-95EC-E706E0F9DC0E}"/>
              </a:ext>
            </a:extLst>
          </p:cNvPr>
          <p:cNvSpPr>
            <a:spLocks noGrp="true"/>
          </p:cNvSpPr>
          <p:nvPr>
            <p:ph idx="1" type="body"/>
          </p:nvPr>
        </p:nvSpPr>
        <p:spPr>
          <a:xfrm rot="0">
            <a:off x="4059442" y="1474694"/>
            <a:ext cx="4381500" cy="3140931"/>
          </a:xfrm>
        </p:spPr>
        <p:txBody>
          <a:bodyPr anchor="t" bIns="45720" lIns="190500" rIns="190500" rtlCol="0" tIns="93600" vert="horz">
            <a:normAutofit/>
          </a:bodyPr>
          <a:lstStyle>
            <a:lvl1pPr indent="0" lvl="0" marL="0">
              <a:lnSpc>
                <a:spcPct val="175000"/>
              </a:lnSpc>
              <a:buNone/>
              <a:defRPr dirty="0" lang="en-US" sz="1600">
                <a:solidFill>
                  <a:schemeClr val="tx1">
                    <a:lumMod val="75000"/>
                    <a:lumOff val="25000"/>
                  </a:schemeClr>
                </a:solidFill>
                <a:latin typeface="+mn-lt"/>
              </a:defRPr>
            </a:lvl1pPr>
          </a:lstStyle>
          <a:p>
            <a:pPr/>
            <a:r>
              <a:rPr dirty="0" lang="en-US"/>
              <a:t>Click to edit Master text styles</a:t>
            </a:r>
            <a:endParaRPr dirty="0" lang="en-US"/>
          </a:p>
        </p:txBody>
      </p:sp>
      <p:sp>
        <p:nvSpPr>
          <p:cNvPr hidden="false" id="5" name="Slide Number Placeholder 4">
            <a:extLst>
              <a:ext uri="{5A3EA8C5-CA3D-4857-B3CE-847E179BB468}">
                <a16:creationId xmlns:a16="http://schemas.microsoft.com/office/drawing/2010/main" id="{E93ADAC8-C911-4863-86B2-6152BB75913A}"/>
              </a:ext>
            </a:extLst>
          </p:cNvPr>
          <p:cNvSpPr>
            <a:spLocks noGrp="true"/>
          </p:cNvSpPr>
          <p:nvPr>
            <p:ph idx="12" sz="quarter" type="sldNum"/>
          </p:nvPr>
        </p:nvSpPr>
        <p:spPr/>
        <p:txBody>
          <a:bodyPr rtlCol="0"/>
          <a:lstStyle/>
          <a:p>
            <a:pPr/>
            <a:r>
              <a:rPr dirty="0" lang="en-US"/>
              <a:t>&lt;#&gt;</a:t>
            </a:r>
            <a:endParaRPr dirty="0" lang="en-US"/>
          </a:p>
        </p:txBody>
      </p:sp>
      <p:sp>
        <p:nvSpPr>
          <p:cNvPr hidden="false" id="6" name="Footer Placeholder 3">
            <a:extLst>
              <a:ext uri="{6BEE1221-0563-480F-A6F6-0CEA593DB2EB}">
                <a16:creationId xmlns:a16="http://schemas.microsoft.com/office/drawing/2010/main" id="{6D3AD157-AF3B-4D41-85EE-BB8BB9EE3C8A}"/>
              </a:ext>
            </a:extLst>
          </p:cNvPr>
          <p:cNvSpPr>
            <a:spLocks noGrp="true"/>
          </p:cNvSpPr>
          <p:nvPr>
            <p:ph idx="11" sz="quarter" type="ftr"/>
          </p:nvPr>
        </p:nvSpPr>
        <p:spPr/>
        <p:txBody>
          <a:bodyPr rtlCol="0"/>
          <a:lstStyle/>
          <a:p>
            <a:pPr/>
            <a:r>
              <a:rPr dirty="0" lang="en-US"/>
              <a:t>Footer</a:t>
            </a:r>
            <a:endParaRPr dirty="0" lang="en-US"/>
          </a:p>
        </p:txBody>
      </p:sp>
      <p:sp>
        <p:nvSpPr>
          <p:cNvPr hidden="false" id="7" name="Date Placeholder 1">
            <a:extLst>
              <a:ext uri="{5C329A02-53E6-4687-A3E8-1175A91353E3}">
                <a16:creationId xmlns:a16="http://schemas.microsoft.com/office/drawing/2010/main" id="{58621ABF-BC8F-4E5C-A732-B3A819898EA6}"/>
              </a:ext>
            </a:extLst>
          </p:cNvPr>
          <p:cNvSpPr>
            <a:spLocks noGrp="true"/>
          </p:cNvSpPr>
          <p:nvPr>
            <p:ph idx="10" sz="half" type="dt"/>
          </p:nvPr>
        </p:nvSpPr>
        <p:spPr/>
        <p:txBody>
          <a:bodyPr rtlCol="0"/>
          <a:lstStyle/>
          <a:p>
            <a:pPr/>
            <a:r>
              <a:rPr dirty="0" lang="en-US"/>
              <a:t>Date</a:t>
            </a:r>
            <a:endParaRPr dirty="0" lang="en-US"/>
          </a:p>
        </p:txBody>
      </p:sp>
      <p:sp>
        <p:nvSpPr>
          <p:cNvPr hidden="false" id="8" name="Picture Placeholder 2">
            <a:extLst>
              <a:ext uri="{FC59B076-5E43-40F5-8C6C-30DC399453A8}">
                <a16:creationId xmlns:a16="http://schemas.microsoft.com/office/drawing/2010/main" id="{BEE518F9-71C6-4576-AD49-BC36461CA123}"/>
              </a:ext>
            </a:extLst>
          </p:cNvPr>
          <p:cNvSpPr>
            <a:spLocks noGrp="true"/>
          </p:cNvSpPr>
          <p:nvPr>
            <p:ph idx="2" type="pic"/>
          </p:nvPr>
        </p:nvSpPr>
        <p:spPr>
          <a:xfrm flipH="false" flipV="false" rot="0">
            <a:off x="-711594" y="274548"/>
            <a:ext cx="4558576" cy="4563826"/>
          </a:xfrm>
          <a:custGeom>
            <a:avLst/>
            <a:gdLst/>
            <a:ahLst/>
            <a:cxnLst/>
            <a:rect b="b" l="0" r="r" t="0"/>
            <a:pathLst>
              <a:path h="4563826" w="4558577">
                <a:moveTo>
                  <a:pt x="1987828" y="166716"/>
                </a:moveTo>
                <a:cubicBezTo>
                  <a:pt x="2063712" y="95636"/>
                  <a:pt x="2338791" y="-169958"/>
                  <a:pt x="2699239" y="166716"/>
                </a:cubicBezTo>
                <a:lnTo>
                  <a:pt x="4359198" y="1935818"/>
                </a:lnTo>
                <a:cubicBezTo>
                  <a:pt x="4387654" y="1964275"/>
                  <a:pt x="4805015" y="2267810"/>
                  <a:pt x="4340227" y="2761055"/>
                </a:cubicBezTo>
                <a:lnTo>
                  <a:pt x="2575928" y="4392557"/>
                </a:lnTo>
                <a:cubicBezTo>
                  <a:pt x="2205994" y="4753006"/>
                  <a:pt x="1911945" y="4439985"/>
                  <a:pt x="1826575" y="4392557"/>
                </a:cubicBezTo>
                <a:cubicBezTo>
                  <a:pt x="1266932" y="3782325"/>
                  <a:pt x="707289" y="3172092"/>
                  <a:pt x="147646" y="2561860"/>
                </a:cubicBezTo>
                <a:cubicBezTo>
                  <a:pt x="128675" y="2542889"/>
                  <a:pt x="-174860" y="2305752"/>
                  <a:pt x="147646" y="1859935"/>
                </a:cubicBezTo>
                <a:close/>
              </a:path>
            </a:pathLst>
          </a:custGeom>
          <a:solidFill>
            <a:schemeClr val="bg1"/>
          </a:solidFill>
          <a:ln cap="flat" w="9525">
            <a:noFill/>
            <a:prstDash val="solid"/>
            <a:miter lim="800000"/>
          </a:ln>
        </p:spPr>
        <p:txBody>
          <a:bodyPr rtlCol="0"/>
          <a:lstStyle/>
          <a:p>
            <a:pPr/>
            <a:r>
              <a:rPr dirty="0" lang="en-US"/>
              <a:t>Click icon to add picture</a:t>
            </a:r>
            <a:endParaRPr dirty="0" lang="en-US"/>
          </a:p>
        </p:txBody>
      </p:sp>
    </p:spTree>
    <p:extLst>
      <p:ext uri="{808BC500-BFE0-4D16-B1EE-267F5CEA8939}">
        <p14:creationId xmlns:p14="http://schemas.microsoft.com/office/powerpoint/2010/main" val="1681264194155"/>
      </p:ext>
    </p:extLst>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13" Target="../media/image7.jpg" Type="http://schemas.openxmlformats.org/officeDocument/2006/relationships/image"/><Relationship Id="rId14" Target="../tags/tag1.xml" Type="http://schemas.openxmlformats.org/officeDocument/2006/relationships/tags"/></Relationships>
</file>

<file path=ppt/slideMasters/slideMaster1.xml><?xml version="1.0" encoding="utf-8"?>
<p:sldMaster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cSld name="slideMaster1">
    <p:bg>
      <p:bgPr>
        <a:blipFill dpi="0" rotWithShape="1">
          <a:blip r:embed="rId13"/>
          <a:stretch>
            <a:fillRect b="0" l="0" r="0" t="0"/>
          </a:stretch>
        </a:blipFill>
        <a:effectLst/>
      </p:bgPr>
    </p:bg>
    <p:spTree>
      <p:nvGrpSpPr>
        <p:cNvPr id="1" name=""/>
        <p:cNvGrpSpPr/>
        <p:nvPr/>
      </p:nvGrpSpPr>
      <p:grpSpPr>
        <a:xfrm>
          <a:off x="0" y="0"/>
          <a:ext cx="0" cy="0"/>
          <a:chOff x="0" y="0"/>
          <a:chExt cx="0" cy="0"/>
        </a:xfrm>
      </p:grpSpPr>
      <p:sp>
        <p:nvSpPr>
          <p:cNvPr id="2" name="Title Placeholder 1">
            <a:extLst>
              <a:ext uri="{6EF9B124-8D90-46D2-8B0F-4E564AB9FAE0}">
                <a16:creationId xmlns:a16="http://schemas.microsoft.com/office/drawing/2010/main" id="{63D90A9E-6137-4C68-8E8A-CA8857AB1ABE}"/>
              </a:ext>
            </a:extLst>
          </p:cNvPr>
          <p:cNvSpPr>
            <a:spLocks noGrp="true"/>
          </p:cNvSpPr>
          <p:nvPr>
            <p:ph type="title"/>
          </p:nvPr>
        </p:nvSpPr>
        <p:spPr>
          <a:xfrm rot="0">
            <a:off x="931545" y="425245"/>
            <a:ext cx="7280910" cy="602486"/>
          </a:xfrm>
          <a:prstGeom prst="rect">
            <a:avLst/>
          </a:prstGeom>
        </p:spPr>
        <p:txBody>
          <a:bodyPr anchor="b" bIns="45720" lIns="91440" rIns="91440" rtlCol="0" tIns="45720" vert="horz">
            <a:noAutofit/>
          </a:bodyPr>
          <a:lstStyle/>
          <a:p>
            <a:pPr/>
            <a:r>
              <a:rPr dirty="0" lang="en-US"/>
              <a:t>Click to edit Master title style</a:t>
            </a:r>
            <a:endParaRPr dirty="0" lang="en-US"/>
          </a:p>
        </p:txBody>
      </p:sp>
      <p:sp>
        <p:nvSpPr>
          <p:cNvPr id="3" name="Text Placeholder 2">
            <a:extLst>
              <a:ext uri="{F06822D0-92C0-4C8B-BA49-ED8043165BB7}">
                <a16:creationId xmlns:a16="http://schemas.microsoft.com/office/drawing/2010/main" id="{1CF5A297-17B5-44F2-9CD9-97EDC440DBE4}"/>
              </a:ext>
            </a:extLst>
          </p:cNvPr>
          <p:cNvSpPr>
            <a:spLocks noGrp="true"/>
          </p:cNvSpPr>
          <p:nvPr>
            <p:ph idx="1" type="body"/>
          </p:nvPr>
        </p:nvSpPr>
        <p:spPr>
          <a:xfrm rot="0">
            <a:off x="931545" y="1212801"/>
            <a:ext cx="7280910" cy="3337260"/>
          </a:xfrm>
          <a:prstGeom prst="rect">
            <a:avLst/>
          </a:prstGeom>
        </p:spPr>
        <p:txBody>
          <a:bodyPr bIns="45720" lIns="91440" rIns="91440" rtlCol="0" tIns="9360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4" name="Slide Number Placeholder 5">
            <a:extLst>
              <a:ext uri="{2BC3676F-BC48-414F-A2A9-232D0F46E649}">
                <a16:creationId xmlns:a16="http://schemas.microsoft.com/office/drawing/2010/main" id="{281CE1D9-D75E-4B38-9FCC-CA7DE5C27C2B}"/>
              </a:ext>
            </a:extLst>
          </p:cNvPr>
          <p:cNvSpPr>
            <a:spLocks noGrp="true"/>
          </p:cNvSpPr>
          <p:nvPr>
            <p:ph idx="4" sz="quarter" type="sldNum"/>
          </p:nvPr>
        </p:nvSpPr>
        <p:spPr>
          <a:xfrm rot="0">
            <a:off x="6123448" y="4771233"/>
            <a:ext cx="2133600" cy="273844"/>
          </a:xfrm>
          <a:prstGeom prst="rect">
            <a:avLst/>
          </a:prstGeom>
        </p:spPr>
        <p:txBody>
          <a:bodyPr anchor="ctr" bIns="45720" lIns="91440" rIns="91440" rtlCol="0" tIns="45720" vert="horz"/>
          <a:lstStyle>
            <a:lvl1pPr algn="r" lvl="0">
              <a:defRPr b="0" dirty="0" i="0" lang="en-US" sz="600">
                <a:solidFill>
                  <a:schemeClr val="bg1">
                    <a:lumMod val="65000"/>
                  </a:schemeClr>
                </a:solidFill>
                <a:latin typeface="+mn-lt"/>
              </a:defRPr>
            </a:lvl1pPr>
          </a:lstStyle>
          <a:p>
            <a:pPr/>
            <a:r>
              <a:rPr dirty="0" lang="en-US"/>
              <a:t>&lt;#&gt;</a:t>
            </a:r>
            <a:endParaRPr dirty="0" lang="en-US"/>
          </a:p>
        </p:txBody>
      </p:sp>
      <p:sp>
        <p:nvSpPr>
          <p:cNvPr id="5" name="Footer Placeholder 4">
            <a:extLst>
              <a:ext uri="{4443E530-7D58-4A2E-A621-4DDBF6392F60}">
                <a16:creationId xmlns:a16="http://schemas.microsoft.com/office/drawing/2010/main" id="{41C5BA92-3659-4588-824D-1235678C6386}"/>
              </a:ext>
            </a:extLst>
          </p:cNvPr>
          <p:cNvSpPr>
            <a:spLocks noGrp="true"/>
          </p:cNvSpPr>
          <p:nvPr>
            <p:ph idx="3" sz="quarter" type="ftr"/>
          </p:nvPr>
        </p:nvSpPr>
        <p:spPr>
          <a:xfrm rot="0">
            <a:off x="3124200" y="4771233"/>
            <a:ext cx="2895600" cy="273844"/>
          </a:xfrm>
          <a:prstGeom prst="rect">
            <a:avLst/>
          </a:prstGeom>
        </p:spPr>
        <p:txBody>
          <a:bodyPr anchor="ctr" bIns="45720" lIns="91440" rIns="91440" rtlCol="0" tIns="45720" vert="horz"/>
          <a:lstStyle>
            <a:lvl1pPr algn="ctr" lvl="0">
              <a:defRPr b="0" dirty="0" i="0" lang="en-US" sz="600">
                <a:solidFill>
                  <a:schemeClr val="bg1">
                    <a:lumMod val="65000"/>
                  </a:schemeClr>
                </a:solidFill>
                <a:latin typeface="+mn-lt"/>
              </a:defRPr>
            </a:lvl1pPr>
          </a:lstStyle>
          <a:p>
            <a:pPr/>
            <a:r>
              <a:rPr dirty="0" lang="en-US"/>
              <a:t>Footer</a:t>
            </a:r>
            <a:endParaRPr dirty="0" lang="en-US"/>
          </a:p>
        </p:txBody>
      </p:sp>
      <p:sp>
        <p:nvSpPr>
          <p:cNvPr id="6" name="Date Placeholder 3">
            <a:extLst>
              <a:ext uri="{8A00C93D-6AAA-411F-B356-F39AA800DFD8}">
                <a16:creationId xmlns:a16="http://schemas.microsoft.com/office/drawing/2010/main" id="{AE9E549C-F907-4B39-A3EC-7CC2F80244F1}"/>
              </a:ext>
            </a:extLst>
          </p:cNvPr>
          <p:cNvSpPr>
            <a:spLocks noGrp="true"/>
          </p:cNvSpPr>
          <p:nvPr>
            <p:ph idx="2" sz="half" type="dt"/>
          </p:nvPr>
        </p:nvSpPr>
        <p:spPr>
          <a:xfrm rot="0">
            <a:off x="894633" y="4771233"/>
            <a:ext cx="2133600" cy="273844"/>
          </a:xfrm>
          <a:prstGeom prst="rect">
            <a:avLst/>
          </a:prstGeom>
        </p:spPr>
        <p:txBody>
          <a:bodyPr anchor="ctr" bIns="45720" lIns="91440" rIns="91440" rtlCol="0" tIns="45720" vert="horz"/>
          <a:lstStyle>
            <a:lvl1pPr algn="l" lvl="0">
              <a:defRPr b="0" dirty="0" i="0" lang="en-US" sz="600">
                <a:solidFill>
                  <a:schemeClr val="bg1">
                    <a:lumMod val="65000"/>
                  </a:schemeClr>
                </a:solidFill>
                <a:latin typeface="+mn-lt"/>
              </a:defRPr>
            </a:lvl1pPr>
          </a:lstStyle>
          <a:p>
            <a:pPr/>
            <a:r>
              <a:rPr dirty="0" lang="en-US"/>
              <a:t>Date</a:t>
            </a:r>
            <a:endParaRPr dirty="0" lang="en-US"/>
          </a:p>
        </p:txBody>
      </p:sp>
    </p:spTree>
    <p:custDataLst>
      <p:tags r:id="rId14"/>
    </p:custData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sldNum="0"/>
  <p:txStyles>
    <p:titleStyle>
      <a:lvl1pPr algn="l" lvl="0" rtl="false">
        <a:lnSpc>
          <a:spcPct val="100000"/>
        </a:lnSpc>
        <a:spcBef>
          <a:spcPct val="0"/>
        </a:spcBef>
        <a:buNone/>
        <a:defRPr b="1" dirty="0" i="0" lang="en-US" sz="3200">
          <a:solidFill>
            <a:schemeClr val="bg1"/>
          </a:solidFill>
          <a:latin typeface="Overlock SC-medium"/>
        </a:defRPr>
      </a:lvl1pPr>
    </p:titleStyle>
    <p:bodyStyle>
      <a:lvl1pPr algn="l" indent="-342900" lvl="0" marL="342900" rtl="false">
        <a:spcBef>
          <a:spcPts val="1200"/>
        </a:spcBef>
        <a:buClr>
          <a:schemeClr val="bg1">
            <a:lumMod val="75000"/>
          </a:schemeClr>
        </a:buClr>
        <a:buFont typeface="Source Sans Pro"/>
        <a:buChar char="✧"/>
        <a:defRPr b="0" dirty="0" i="0" lang="en-US" sz="1800">
          <a:solidFill>
            <a:schemeClr val="bg1"/>
          </a:solidFill>
          <a:latin typeface="+mn-lt"/>
        </a:defRPr>
      </a:lvl1pPr>
      <a:lvl2pPr algn="l" indent="-285750" lvl="1" marL="742950" rtl="false">
        <a:spcBef>
          <a:spcPts val="300"/>
        </a:spcBef>
        <a:buClr>
          <a:schemeClr val="bg1">
            <a:lumMod val="75000"/>
          </a:schemeClr>
        </a:buClr>
        <a:buFont typeface="Source Sans Pro"/>
        <a:buChar char="✧"/>
        <a:defRPr b="0" dirty="0" i="0" lang="en-US" sz="1600">
          <a:solidFill>
            <a:schemeClr val="bg1"/>
          </a:solidFill>
          <a:latin typeface="+mn-lt"/>
        </a:defRPr>
      </a:lvl2pPr>
      <a:lvl3pPr algn="l" indent="-228600" lvl="2" marL="1143000" rtl="false">
        <a:spcBef>
          <a:spcPts val="300"/>
        </a:spcBef>
        <a:buClr>
          <a:schemeClr val="bg1">
            <a:lumMod val="75000"/>
          </a:schemeClr>
        </a:buClr>
        <a:buFont typeface="Source Sans Pro"/>
        <a:buChar char="✧"/>
        <a:defRPr b="0" dirty="0" i="0" lang="en-US" sz="1400">
          <a:solidFill>
            <a:schemeClr val="bg1"/>
          </a:solidFill>
          <a:latin typeface="+mn-lt"/>
        </a:defRPr>
      </a:lvl3pPr>
      <a:lvl4pPr algn="l" indent="-228600" lvl="3" marL="1600200" rtl="false">
        <a:spcBef>
          <a:spcPts val="300"/>
        </a:spcBef>
        <a:buClr>
          <a:schemeClr val="bg1">
            <a:lumMod val="75000"/>
          </a:schemeClr>
        </a:buClr>
        <a:buFont typeface="Source Sans Pro"/>
        <a:buChar char="✧"/>
        <a:defRPr b="0" dirty="0" i="0" lang="en-US" sz="1200">
          <a:solidFill>
            <a:schemeClr val="bg1"/>
          </a:solidFill>
          <a:latin typeface="+mn-lt"/>
        </a:defRPr>
      </a:lvl4pPr>
      <a:lvl5pPr algn="l" indent="-228600" lvl="4" marL="2057400" rtl="false">
        <a:spcBef>
          <a:spcPts val="300"/>
        </a:spcBef>
        <a:buClr>
          <a:schemeClr val="bg1">
            <a:lumMod val="75000"/>
          </a:schemeClr>
        </a:buClr>
        <a:buFont typeface="Source Sans Pro"/>
        <a:buChar char="✧"/>
        <a:defRPr b="0" dirty="0" i="0" lang="en-US" sz="1100">
          <a:solidFill>
            <a:schemeClr val="bg1"/>
          </a:solidFill>
          <a:latin typeface="+mn-lt"/>
        </a:defRPr>
      </a:lvl5pPr>
      <a:lvl6pPr algn="l" indent="-228600" lvl="5" marL="2514600" rtl="false">
        <a:spcBef>
          <a:spcPct val="20000"/>
        </a:spcBef>
        <a:buFont typeface="Arial"/>
        <a:buChar char="-"/>
        <a:defRPr b="0" dirty="0" i="0" lang="en-US" sz="1100">
          <a:solidFill>
            <a:schemeClr val="bg1"/>
          </a:solidFill>
          <a:latin typeface="+mn-lt"/>
        </a:defRPr>
      </a:lvl6pPr>
      <a:lvl7pPr algn="l" indent="-228600" lvl="6" marL="2971800" rtl="false">
        <a:spcBef>
          <a:spcPct val="20000"/>
        </a:spcBef>
        <a:buFont typeface="Arial"/>
        <a:buChar char="-"/>
        <a:defRPr b="0" dirty="0" i="0" lang="en-US" sz="1100">
          <a:solidFill>
            <a:schemeClr val="bg1"/>
          </a:solidFill>
          <a:latin typeface="+mn-lt"/>
        </a:defRPr>
      </a:lvl7pPr>
      <a:lvl8pPr algn="l" indent="-228600" lvl="7" marL="3429000" rtl="false">
        <a:spcBef>
          <a:spcPct val="20000"/>
        </a:spcBef>
        <a:buFont typeface="Arial"/>
        <a:buChar char="-"/>
        <a:defRPr b="0" dirty="0" i="0" lang="en-US" sz="1100">
          <a:solidFill>
            <a:schemeClr val="bg1"/>
          </a:solidFill>
          <a:latin typeface="+mn-lt"/>
        </a:defRPr>
      </a:lvl8pPr>
      <a:lvl9pPr algn="l" indent="-228600" lvl="8" marL="3886200" rtl="false">
        <a:spcBef>
          <a:spcPct val="20000"/>
        </a:spcBef>
        <a:buFont typeface="Arial"/>
        <a:buChar char="-"/>
        <a:defRPr b="0" dirty="0" i="0" lang="en-US" sz="1100">
          <a:solidFill>
            <a:schemeClr val="bg1"/>
          </a:solidFill>
          <a:latin typeface="+mn-lt"/>
        </a:defRPr>
      </a:lvl9pPr>
    </p:bodyStyle>
    <p:otherStyle>
      <a:lvl1pPr algn="l" lvl="0" marL="0" rtl="false">
        <a:defRPr dirty="0" lang="en-US" sz="1800">
          <a:solidFill>
            <a:schemeClr val="tx1"/>
          </a:solidFill>
          <a:latin typeface="+mn-lt"/>
        </a:defRPr>
      </a:lvl1pPr>
      <a:lvl2pPr algn="l" lvl="1" marL="457200" rtl="false">
        <a:defRPr dirty="0" lang="en-US" sz="1800">
          <a:solidFill>
            <a:schemeClr val="tx1"/>
          </a:solidFill>
          <a:latin typeface="+mn-lt"/>
        </a:defRPr>
      </a:lvl2pPr>
      <a:lvl3pPr algn="l" lvl="2" marL="914400" rtl="false">
        <a:defRPr dirty="0" lang="en-US" sz="1800">
          <a:solidFill>
            <a:schemeClr val="tx1"/>
          </a:solidFill>
          <a:latin typeface="+mn-lt"/>
        </a:defRPr>
      </a:lvl3pPr>
      <a:lvl4pPr algn="l" lvl="3" marL="1371600" rtl="false">
        <a:defRPr dirty="0" lang="en-US" sz="1800">
          <a:solidFill>
            <a:schemeClr val="tx1"/>
          </a:solidFill>
          <a:latin typeface="+mn-lt"/>
        </a:defRPr>
      </a:lvl4pPr>
      <a:lvl5pPr algn="l" lvl="4" marL="1828800" rtl="false">
        <a:defRPr dirty="0" lang="en-US" sz="1800">
          <a:solidFill>
            <a:schemeClr val="tx1"/>
          </a:solidFill>
          <a:latin typeface="+mn-lt"/>
        </a:defRPr>
      </a:lvl5pPr>
      <a:lvl6pPr algn="l" lvl="5" marL="2286000" rtl="false">
        <a:defRPr dirty="0" lang="en-US" sz="1800">
          <a:solidFill>
            <a:schemeClr val="tx1"/>
          </a:solidFill>
          <a:latin typeface="+mn-lt"/>
        </a:defRPr>
      </a:lvl6pPr>
      <a:lvl7pPr algn="l" lvl="6" marL="2743200" rtl="false">
        <a:defRPr dirty="0" lang="en-US" sz="1800">
          <a:solidFill>
            <a:schemeClr val="tx1"/>
          </a:solidFill>
          <a:latin typeface="+mn-lt"/>
        </a:defRPr>
      </a:lvl7pPr>
      <a:lvl8pPr algn="l" lvl="7" marL="3200400" rtl="false">
        <a:defRPr dirty="0" lang="en-US" sz="1800">
          <a:solidFill>
            <a:schemeClr val="tx1"/>
          </a:solidFill>
          <a:latin typeface="+mn-lt"/>
        </a:defRPr>
      </a:lvl8pPr>
      <a:lvl9pPr algn="l" lvl="8" marL="3657600" rtl="false">
        <a:defRPr dirty="0" lang="en-US" sz="1800">
          <a:solidFill>
            <a:schemeClr val="tx1"/>
          </a:solidFill>
          <a:latin typeface="+mn-lt"/>
        </a:defRPr>
      </a:lvl9pPr>
    </p:otherStyle>
  </p:txStyles>
</p:sldMaster>
</file>

<file path=ppt/slides/_rels/slide1.xml.rels><?xml version="1.0" encoding="UTF-8" standalone="yes"?><Relationships xmlns="http://schemas.openxmlformats.org/package/2006/relationships"><Relationship Id="rId1" Target="../slideLayouts/slideLayout1.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12.xml.rels><?xml version="1.0" encoding="UTF-8" standalone="yes"?><Relationships xmlns="http://schemas.openxmlformats.org/package/2006/relationships"><Relationship Id="rId2" Target="../media/image11.png" Type="http://schemas.openxmlformats.org/officeDocument/2006/relationships/image"/><Relationship Id="rId1" Target="../slideLayouts/slideLayout2.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16.xml.rels><?xml version="1.0" encoding="UTF-8" standalone="yes"?><Relationships xmlns="http://schemas.openxmlformats.org/package/2006/relationships"><Relationship Id="rId2" Target="../media/media2.mp4" Type="http://schemas.openxmlformats.org/officeDocument/2006/relationships/video"/><Relationship Id="rId3" Target="../media/media2.mp4" Type="http://schemas.microsoft.com/office/2007/relationships/media"/><Relationship Id="rId4" Target="../media/image12.jpeg" Type="http://schemas.openxmlformats.org/officeDocument/2006/relationships/image"/><Relationship Id="rId1" Target="../slideLayouts/slideLayout2.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3.xml.rels><?xml version="1.0" encoding="UTF-8" standalone="yes"?><Relationships xmlns="http://schemas.openxmlformats.org/package/2006/relationships"><Relationship Id="rId2" Target="../media/image8.png" Type="http://schemas.openxmlformats.org/officeDocument/2006/relationships/image"/><Relationship Id="rId1" Target="../slideLayouts/slideLayout2.xml" Type="http://schemas.openxmlformats.org/officeDocument/2006/relationships/slideLayout"/></Relationships>
</file>

<file path=ppt/slides/_rels/slide4.xml.rels><?xml version="1.0" encoding="UTF-8" standalone="yes"?><Relationships xmlns="http://schemas.openxmlformats.org/package/2006/relationships"><Relationship Id="rId2" Target="../media/image9.png" Type="http://schemas.openxmlformats.org/officeDocument/2006/relationships/image"/><Relationship Id="rId1" Target="../slideLayouts/slideLayout2.xml" Type="http://schemas.openxmlformats.org/officeDocument/2006/relationships/slideLayout"/></Relationships>
</file>

<file path=ppt/slides/_rels/slide5.xml.rels><?xml version="1.0" encoding="UTF-8" standalone="yes"?><Relationships xmlns="http://schemas.openxmlformats.org/package/2006/relationships"><Relationship Id="rId2" Target="../media/media1.mp4" Type="http://schemas.openxmlformats.org/officeDocument/2006/relationships/video"/><Relationship Id="rId3" Target="../media/media1.mp4" Type="http://schemas.microsoft.com/office/2007/relationships/media"/><Relationship Id="rId4" Target="../media/image10.jpeg" Type="http://schemas.openxmlformats.org/officeDocument/2006/relationships/image"/><Relationship Id="rId1" Target="../slideLayouts/slideLayout2.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slide1.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cSld name="slide1">
    <p:spTree>
      <p:nvGrpSpPr>
        <p:cNvPr id="1" name=""/>
        <p:cNvGrpSpPr/>
        <p:nvPr/>
      </p:nvGrpSpPr>
      <p:grpSpPr>
        <a:xfrm>
          <a:off x="0" y="0"/>
          <a:ext cx="0" cy="0"/>
          <a:chOff x="0" y="0"/>
          <a:chExt cx="0" cy="0"/>
        </a:xfrm>
      </p:grpSpPr>
      <p:sp>
        <p:nvSpPr>
          <p:cNvPr hidden="false" id="2" name="Title 1">
            <a:extLst>
              <a:ext uri="{3691CF36-5709-4C73-BAAB-8F1717351E22}">
                <a16:creationId xmlns:a16="http://schemas.microsoft.com/office/drawing/2010/main" id="{9DF2D59C-55DE-40DC-B4DD-ABF0117430D1}"/>
              </a:ext>
            </a:extLst>
          </p:cNvPr>
          <p:cNvSpPr>
            <a:spLocks noGrp="true"/>
          </p:cNvSpPr>
          <p:nvPr>
            <p:ph type="title"/>
          </p:nvPr>
        </p:nvSpPr>
        <p:spPr>
          <a:xfrm rot="0">
            <a:off x="533114" y="1322231"/>
            <a:ext cx="4770234" cy="1419225"/>
          </a:xfrm>
        </p:spPr>
        <p:txBody>
          <a:bodyPr rtlCol="0"/>
          <a:lstStyle/>
          <a:p>
            <a:pPr/>
            <a:r>
              <a:rPr dirty="0" lang="en-US" sz="3600">
                <a:latin typeface="Lato"/>
              </a:rPr>
              <a:t>ROLE PLAY </a:t>
            </a:r>
            <a:r>
              <a:rPr dirty="0" lang="en-US" sz="3600">
                <a:latin typeface="Lato"/>
              </a:rPr>
              <a:t>G A M E</a:t>
            </a:r>
            <a:endParaRPr dirty="0" lang="en-US" sz="3600">
              <a:latin typeface="Lato"/>
            </a:endParaRPr>
          </a:p>
        </p:txBody>
      </p:sp>
      <p:sp>
        <p:nvSpPr>
          <p:cNvPr hidden="false" id="3" name="Subtitle 2">
            <a:extLst>
              <a:ext uri="{5EAC99A4-E48D-4DCD-A6E9-115301F88A7F}">
                <a16:creationId xmlns:a16="http://schemas.microsoft.com/office/drawing/2010/main" id="{3B489A0B-E79B-4839-BBB6-8AF5BE88FFEB}"/>
              </a:ext>
            </a:extLst>
          </p:cNvPr>
          <p:cNvSpPr>
            <a:spLocks noGrp="true"/>
          </p:cNvSpPr>
          <p:nvPr>
            <p:ph idx="1" type="subTitle"/>
          </p:nvPr>
        </p:nvSpPr>
        <p:spPr/>
        <p:txBody>
          <a:bodyPr rtlCol="0"/>
          <a:lstStyle/>
          <a:p>
            <a:pPr/>
            <a:r>
              <a:rPr dirty="0" lang="en-US" sz="1200"/>
              <a:t>3D </a:t>
            </a:r>
            <a:r>
              <a:rPr dirty="0" err="1" lang="en-US" sz="1200"/>
              <a:t>RPG</a:t>
            </a:r>
            <a:r>
              <a:rPr dirty="0" lang="en-US" sz="1200"/>
              <a:t> GAME</a:t>
            </a:r>
            <a:r>
              <a:rPr dirty="0" lang="en-US" sz="1200"/>
              <a:t> </a:t>
            </a:r>
            <a:endParaRPr dirty="0" lang="en-US" sz="1200"/>
          </a:p>
        </p:txBody>
      </p:sp>
    </p:spTree>
    <p:extLst>
      <p:ext uri="{7CA87A98-9AFB-4A03-89B0-D62DE669C9D4}">
        <p14:creationId xmlns:p14="http://schemas.microsoft.com/office/powerpoint/2010/main" val="1681264194171"/>
      </p:ext>
    </p:extLst>
  </p:cSld>
  <p:clrMapOvr>
    <a:masterClrMapping/>
  </p:clrMapOvr>
</p:sld>
</file>

<file path=ppt/slides/slide10.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Content Placeholder 2">
            <a:extLst>
              <a:ext uri="{7061B1D4-D599-4B2F-9409-FAE2A4E335E8}">
                <a16:creationId xmlns:a16="http://schemas.microsoft.com/office/drawing/2010/main" id="{B72215B9-5737-450F-BCBA-EE5796F2C33A}"/>
              </a:ext>
            </a:extLst>
          </p:cNvPr>
          <p:cNvSpPr>
            <a:spLocks noGrp="true"/>
          </p:cNvSpPr>
          <p:nvPr>
            <p:ph idx="1"/>
          </p:nvPr>
        </p:nvSpPr>
        <p:spPr>
          <a:xfrm rot="0">
            <a:off x="931545" y="1005649"/>
            <a:ext cx="7280910" cy="3337260"/>
          </a:xfrm>
        </p:spPr>
        <p:txBody>
          <a:bodyPr rtlCol="0" vert="horz">
            <a:normAutofit fontScale="92500" lnSpcReduction="20000"/>
          </a:bodyPr>
          <a:lstStyle/>
          <a:p>
            <a:pPr/>
            <a:r>
              <a:rPr dirty="0" lang="en-US">
                <a:latin typeface="Söhne"/>
              </a:rPr>
              <a:t>The code is a script for game objects that can take damage and die.</a:t>
            </a:r>
          </a:p>
          <a:p>
            <a:pPr>
              <a:buChar char="✧"/>
            </a:pPr>
            <a:r>
              <a:rPr dirty="0" lang="en-US">
                <a:latin typeface="Söhne"/>
              </a:rPr>
              <a:t>The script includes variables for maximum hit points, invulnerability time, hit angle, and hit forward rotation.</a:t>
            </a:r>
          </a:p>
          <a:p>
            <a:pPr>
              <a:buChar char="✧"/>
            </a:pPr>
            <a:r>
              <a:rPr dirty="0" lang="en-US">
                <a:latin typeface="Söhne"/>
              </a:rPr>
              <a:t>The script also includes events for when the object dies, receives damage, becomes invulnerable, becomes vulnerable again, and resets damage.</a:t>
            </a:r>
          </a:p>
          <a:p>
            <a:pPr>
              <a:buChar char="✧"/>
            </a:pPr>
            <a:r>
              <a:rPr dirty="0" lang="en-US">
                <a:latin typeface="Söhne"/>
              </a:rPr>
              <a:t>There is a list of message receivers for when the object takes damage, and a collider to detect collisions.</a:t>
            </a:r>
          </a:p>
          <a:p>
            <a:pPr>
              <a:buChar char="✧"/>
            </a:pPr>
            <a:r>
              <a:rPr dirty="0" lang="en-US">
                <a:latin typeface="Söhne"/>
              </a:rPr>
              <a:t>When the object takes damage, the script checks if it is already dead or invulnerable.</a:t>
            </a:r>
          </a:p>
          <a:p>
            <a:pPr>
              <a:buChar char="✧"/>
            </a:pPr>
            <a:r>
              <a:rPr dirty="0" lang="en-US"/>
              <a:t/>
            </a:r>
            <a:endParaRPr dirty="0" lang="en-US"/>
          </a:p>
        </p:txBody>
      </p:sp>
    </p:spTree>
    <p:extLst>
      <p:ext uri="{E1B9CD74-332C-4B50-8AF9-0ECF3C3E9067}">
        <p14:creationId xmlns:p14="http://schemas.microsoft.com/office/powerpoint/2010/main" val="1681264194193"/>
      </p:ext>
    </p:extLst>
  </p:cSld>
  <p:clrMapOvr>
    <a:masterClrMapping/>
  </p:clrMapOvr>
</p:sld>
</file>

<file path=ppt/slides/slide11.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Content Placeholder 2">
            <a:extLst>
              <a:ext uri="{3B126D15-6A29-4ADC-B409-EBA46F829702}">
                <a16:creationId xmlns:a16="http://schemas.microsoft.com/office/drawing/2010/main" id="{C797C8CB-066B-4CF2-90D3-2510AA3D509B}"/>
              </a:ext>
            </a:extLst>
          </p:cNvPr>
          <p:cNvSpPr>
            <a:spLocks noGrp="true"/>
          </p:cNvSpPr>
          <p:nvPr>
            <p:ph idx="1"/>
          </p:nvPr>
        </p:nvSpPr>
        <p:spPr>
          <a:xfrm rot="0">
            <a:off x="931545" y="1005649"/>
            <a:ext cx="7280910" cy="3337260"/>
          </a:xfrm>
        </p:spPr>
        <p:txBody>
          <a:bodyPr rtlCol="0" vert="horz">
            <a:normAutofit fontScale="92500" lnSpcReduction="10000"/>
          </a:bodyPr>
          <a:lstStyle/>
          <a:p>
            <a:pPr/>
            <a:r>
              <a:rPr dirty="0" lang="en-US">
                <a:latin typeface="Söhne"/>
              </a:rPr>
              <a:t>If the object is not dead or invulnerable, the script checks the angle and direction of the damage to see if it hits the object.</a:t>
            </a:r>
          </a:p>
          <a:p>
            <a:pPr/>
            <a:r>
              <a:rPr dirty="0" lang="en-US">
                <a:latin typeface="Söhne"/>
              </a:rPr>
              <a:t>If the damage hits the object, the script makes the object invulnerable for a set amount of time and decreases its hit points.</a:t>
            </a:r>
          </a:p>
          <a:p>
            <a:pPr/>
            <a:r>
              <a:rPr dirty="0" lang="en-US">
                <a:latin typeface="Söhne"/>
              </a:rPr>
              <a:t>If the hit points reach zero or below, the script triggers the </a:t>
            </a:r>
            <a:r>
              <a:rPr dirty="0" err="1" lang="en-US">
                <a:latin typeface="Söhne"/>
              </a:rPr>
              <a:t>OnDeath</a:t>
            </a:r>
            <a:r>
              <a:rPr dirty="0" lang="en-US">
                <a:latin typeface="Söhne"/>
              </a:rPr>
              <a:t> event.</a:t>
            </a:r>
          </a:p>
          <a:p>
            <a:pPr/>
            <a:r>
              <a:rPr dirty="0" lang="en-US">
                <a:latin typeface="Söhne"/>
              </a:rPr>
              <a:t>If the hit points are above zero, the script triggers the </a:t>
            </a:r>
            <a:r>
              <a:rPr dirty="0" err="1" lang="en-US">
                <a:latin typeface="Söhne"/>
              </a:rPr>
              <a:t>OnReceiveDamage</a:t>
            </a:r>
            <a:r>
              <a:rPr dirty="0" lang="en-US">
                <a:latin typeface="Söhne"/>
              </a:rPr>
              <a:t> event.</a:t>
            </a:r>
          </a:p>
          <a:p>
            <a:pPr/>
            <a:r>
              <a:rPr dirty="0" lang="en-US">
                <a:latin typeface="Söhne"/>
              </a:rPr>
              <a:t>There is also a </a:t>
            </a:r>
            <a:r>
              <a:rPr dirty="0" err="1" lang="en-US">
                <a:latin typeface="Söhne"/>
              </a:rPr>
              <a:t>LateUpdate</a:t>
            </a:r>
            <a:r>
              <a:rPr dirty="0" lang="en-US">
                <a:latin typeface="Söhne"/>
              </a:rPr>
              <a:t> function that runs any scheduled actions, and an OnDrawGizmosSelected function for drawing gizmos in the Unity editor.</a:t>
            </a:r>
            <a:endParaRPr dirty="0" lang="en-US">
              <a:latin typeface="Söhne"/>
            </a:endParaRPr>
          </a:p>
        </p:txBody>
      </p:sp>
    </p:spTree>
    <p:extLst>
      <p:ext uri="{8CAA011F-2B96-4D73-B086-596F7068C238}">
        <p14:creationId xmlns:p14="http://schemas.microsoft.com/office/powerpoint/2010/main" val="1681264194195"/>
      </p:ext>
    </p:extLst>
  </p:cSld>
  <p:clrMapOvr>
    <a:masterClrMapping/>
  </p:clrMapOvr>
</p:sld>
</file>

<file path=ppt/slides/slide12.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F8A0F4FD-4E9F-4573-B17D-0E7BC783FB75}">
                <a16:creationId xmlns:a16="http://schemas.microsoft.com/office/drawing/2010/main" id="{869C9D15-8DC1-4F4A-B709-34010BBD38FB}"/>
              </a:ext>
            </a:extLst>
          </p:cNvPr>
          <p:cNvSpPr>
            <a:spLocks noGrp="true"/>
          </p:cNvSpPr>
          <p:nvPr>
            <p:ph type="title"/>
          </p:nvPr>
        </p:nvSpPr>
        <p:spPr/>
        <p:txBody>
          <a:bodyPr rtlCol="0"/>
          <a:lstStyle/>
          <a:p>
            <a:pPr/>
            <a:r>
              <a:rPr dirty="0" lang="en-US" sz="2800">
                <a:latin typeface="Lato"/>
              </a:rPr>
              <a:t>Enemy</a:t>
            </a:r>
            <a:endParaRPr dirty="0" lang="en-US" sz="2800">
              <a:latin typeface="Lato"/>
            </a:endParaRPr>
          </a:p>
        </p:txBody>
      </p:sp>
      <p:pic>
        <p:nvPicPr>
          <p:cNvPr id="3" name="Content Placeholder 2">
            <a:extLst>
              <a:ext uri="{4F4782CF-7018-479B-BEB8-13BEC7C1FDE4}">
                <a16:creationId xmlns:a16="http://schemas.microsoft.com/office/drawing/2010/main" id="{DEB0CB78-C681-465C-B94B-73C4E819086F}"/>
              </a:ext>
            </a:extLst>
          </p:cNvPr>
          <p:cNvPicPr>
            <a:picLocks noChangeAspect="true" noGrp="true"/>
          </p:cNvPicPr>
          <p:nvPr>
            <p:ph idx="1"/>
          </p:nvPr>
        </p:nvPicPr>
        <p:blipFill>
          <a:blip r:embed="rId2"/>
          <a:srcRect b="6705" l="0" r="0" t="6705"/>
          <a:stretch>
            <a:fillRect/>
          </a:stretch>
        </p:blipFill>
        <p:spPr/>
      </p:pic>
    </p:spTree>
    <p:extLst>
      <p:ext uri="{4808EFF7-8B78-4B91-900A-09509D416A8C}">
        <p14:creationId xmlns:p14="http://schemas.microsoft.com/office/powerpoint/2010/main" val="1681264194197"/>
      </p:ext>
    </p:extLst>
  </p:cSld>
  <p:clrMapOvr>
    <a:masterClrMapping/>
  </p:clrMapOvr>
</p:sld>
</file>

<file path=ppt/slides/slide13.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9383387F-6C3F-456D-8750-16721E5398C4}">
                <a16:creationId xmlns:a16="http://schemas.microsoft.com/office/drawing/2010/main" id="{CEC19F05-487B-4723-93CA-CD8859CE9A4C}"/>
              </a:ext>
            </a:extLst>
          </p:cNvPr>
          <p:cNvSpPr>
            <a:spLocks noGrp="true"/>
          </p:cNvSpPr>
          <p:nvPr>
            <p:ph type="title"/>
          </p:nvPr>
        </p:nvSpPr>
        <p:spPr/>
        <p:txBody>
          <a:bodyPr rtlCol="0"/>
          <a:lstStyle/>
          <a:p>
            <a:pPr/>
            <a:r>
              <a:rPr dirty="0" lang="en-US" sz="2800">
                <a:latin typeface="Lato"/>
              </a:rPr>
              <a:t>Enemy attack system</a:t>
            </a:r>
            <a:r>
              <a:rPr dirty="0" lang="en-US" sz="2800">
                <a:latin typeface="Lato"/>
              </a:rPr>
              <a:t> </a:t>
            </a:r>
            <a:endParaRPr dirty="0" lang="en-US" sz="2800">
              <a:latin typeface="Lato"/>
            </a:endParaRPr>
          </a:p>
        </p:txBody>
      </p:sp>
      <p:sp>
        <p:nvSpPr>
          <p:cNvPr id="3" name="Content Placeholder 2">
            <a:extLst>
              <a:ext uri="{EB4066A7-2950-4FA2-BCD6-CCCC153984DF}">
                <a16:creationId xmlns:a16="http://schemas.microsoft.com/office/drawing/2010/main" id="{5B4D591B-F1F9-4684-B176-A1FE9F0AB964}"/>
              </a:ext>
            </a:extLst>
          </p:cNvPr>
          <p:cNvSpPr>
            <a:spLocks noGrp="true"/>
          </p:cNvSpPr>
          <p:nvPr>
            <p:ph idx="1"/>
          </p:nvPr>
        </p:nvSpPr>
        <p:spPr/>
        <p:txBody>
          <a:bodyPr rtlCol="0" vert="horz">
            <a:normAutofit fontScale="25000" lnSpcReduction="20000"/>
          </a:bodyPr>
          <a:lstStyle/>
          <a:p>
            <a:pPr/>
            <a:r>
              <a:rPr dirty="0" lang="en-US"/>
              <a:t>using System.Collections; </a:t>
            </a:r>
            <a:br>
              <a:rPr dirty="0" lang="en-US"/>
            </a:br>
            <a:r>
              <a:rPr dirty="0" lang="en-US"/>
              <a:t>using System.Collections.Generic; </a:t>
            </a:r>
            <a:br>
              <a:rPr dirty="0" lang="en-US"/>
            </a:br>
            <a:r>
              <a:rPr dirty="0" lang="en-US"/>
              <a:t>using System.Security.Cryptography; </a:t>
            </a:r>
            <a:br>
              <a:rPr dirty="0" lang="en-US"/>
            </a:br>
            <a:r>
              <a:rPr dirty="0" lang="en-US"/>
              <a:t>using </a:t>
            </a:r>
            <a:r>
              <a:rPr dirty="0" err="1" lang="en-US"/>
              <a:t>UnityEngine</a:t>
            </a:r>
            <a:r>
              <a:rPr dirty="0" lang="en-US"/>
              <a:t>; </a:t>
            </a:r>
            <a:br>
              <a:rPr dirty="0" lang="en-US"/>
            </a:br>
            <a:r>
              <a:rPr dirty="0" lang="en-US"/>
              <a:t>using </a:t>
            </a:r>
            <a:r>
              <a:rPr dirty="0" err="1" lang="en-US"/>
              <a:t>UnityEngine</a:t>
            </a:r>
            <a:r>
              <a:rPr dirty="0" lang="en-US"/>
              <a:t>.AI; </a:t>
            </a:r>
            <a:br>
              <a:rPr dirty="0" lang="en-US"/>
            </a:br>
            <a:r>
              <a:rPr dirty="0" lang="en-US"/>
              <a:t> </a:t>
            </a:r>
            <a:br>
              <a:rPr dirty="0" lang="en-US"/>
            </a:br>
            <a:r>
              <a:rPr dirty="0" lang="en-US"/>
              <a:t>namespace Gamekit3D </a:t>
            </a:r>
            <a:br>
              <a:rPr dirty="0" lang="en-US"/>
            </a:br>
            <a:r>
              <a:rPr dirty="0" lang="en-US"/>
              <a:t>{ </a:t>
            </a:r>
            <a:br>
              <a:rPr dirty="0" lang="en-US"/>
            </a:br>
            <a:r>
              <a:rPr dirty="0" lang="en-US"/>
              <a:t>//this assure it's </a:t>
            </a:r>
            <a:r>
              <a:rPr dirty="0" err="1" lang="en-US"/>
              <a:t>runned</a:t>
            </a:r>
            <a:r>
              <a:rPr dirty="0" lang="en-US"/>
              <a:t> before any </a:t>
            </a:r>
            <a:r>
              <a:rPr dirty="0" err="1" lang="en-US"/>
              <a:t>behaviour</a:t>
            </a:r>
            <a:r>
              <a:rPr dirty="0" lang="en-US"/>
              <a:t> that may use it, as the animator need to be </a:t>
            </a:r>
            <a:r>
              <a:rPr dirty="0" err="1" lang="en-US"/>
              <a:t>fecthed</a:t>
            </a:r>
            <a:r>
              <a:rPr dirty="0" lang="en-US"/>
              <a:t> </a:t>
            </a:r>
            <a:br>
              <a:rPr dirty="0" lang="en-US"/>
            </a:br>
            <a:r>
              <a:rPr dirty="0" lang="en-US"/>
              <a:t>    [DefaultExecutionOrder(-1)] </a:t>
            </a:r>
            <a:br>
              <a:rPr dirty="0" lang="en-US"/>
            </a:br>
            <a:r>
              <a:rPr dirty="0" lang="en-US"/>
              <a:t>    [</a:t>
            </a:r>
            <a:r>
              <a:rPr dirty="0" err="1" lang="en-US"/>
              <a:t>RequireComponent</a:t>
            </a:r>
            <a:r>
              <a:rPr dirty="0" lang="en-US"/>
              <a:t>(</a:t>
            </a:r>
            <a:r>
              <a:rPr dirty="0" err="1" lang="en-US"/>
              <a:t>typeof</a:t>
            </a:r>
            <a:r>
              <a:rPr dirty="0" lang="en-US"/>
              <a:t>(</a:t>
            </a:r>
            <a:r>
              <a:rPr dirty="0" err="1" lang="en-US"/>
              <a:t>NavMeshAgent</a:t>
            </a:r>
            <a:r>
              <a:rPr dirty="0" lang="en-US"/>
              <a:t>))] </a:t>
            </a:r>
            <a:br>
              <a:rPr dirty="0" lang="en-US"/>
            </a:br>
            <a:r>
              <a:rPr dirty="0" lang="en-US"/>
              <a:t>    public class </a:t>
            </a:r>
            <a:r>
              <a:rPr dirty="0" err="1" lang="en-US"/>
              <a:t>EnemyController</a:t>
            </a:r>
            <a:r>
              <a:rPr dirty="0" lang="en-US"/>
              <a:t> : </a:t>
            </a:r>
            <a:r>
              <a:rPr dirty="0" err="1" lang="en-US"/>
              <a:t>MonoBehaviour</a:t>
            </a:r>
            <a:r>
              <a:rPr dirty="0" lang="en-US"/>
              <a:t> </a:t>
            </a:r>
            <a:br>
              <a:rPr dirty="0" lang="en-US"/>
            </a:br>
            <a:r>
              <a:rPr dirty="0" lang="en-US"/>
              <a:t>    { </a:t>
            </a:r>
            <a:br>
              <a:rPr dirty="0" lang="en-US"/>
            </a:br>
            <a:r>
              <a:rPr dirty="0" lang="en-US"/>
              <a:t>        public </a:t>
            </a:r>
            <a:r>
              <a:rPr dirty="0" err="1" lang="en-US"/>
              <a:t>bool</a:t>
            </a:r>
            <a:r>
              <a:rPr dirty="0" lang="en-US"/>
              <a:t> </a:t>
            </a:r>
            <a:r>
              <a:rPr dirty="0" err="1" lang="en-US"/>
              <a:t>interpolateTurning</a:t>
            </a:r>
            <a:r>
              <a:rPr dirty="0" lang="en-US"/>
              <a:t> = false; </a:t>
            </a:r>
            <a:br>
              <a:rPr dirty="0" lang="en-US"/>
            </a:br>
            <a:r>
              <a:rPr dirty="0" lang="en-US"/>
              <a:t>        public </a:t>
            </a:r>
            <a:r>
              <a:rPr dirty="0" err="1" lang="en-US"/>
              <a:t>bool</a:t>
            </a:r>
            <a:r>
              <a:rPr dirty="0" lang="en-US"/>
              <a:t> </a:t>
            </a:r>
            <a:r>
              <a:rPr dirty="0" err="1" lang="en-US"/>
              <a:t>applyAnimationRotation</a:t>
            </a:r>
            <a:r>
              <a:rPr dirty="0" lang="en-US"/>
              <a:t> = false; </a:t>
            </a:r>
            <a:br>
              <a:rPr dirty="0" lang="en-US"/>
            </a:br>
            <a:r>
              <a:rPr dirty="0" lang="en-US"/>
              <a:t> </a:t>
            </a:r>
            <a:br>
              <a:rPr dirty="0" lang="en-US"/>
            </a:br>
            <a:r>
              <a:rPr dirty="0" lang="en-US"/>
              <a:t>        public Animator animator { get { return m_Animator; } } </a:t>
            </a:r>
            <a:br>
              <a:rPr dirty="0" lang="en-US"/>
            </a:br>
            <a:r>
              <a:rPr dirty="0" lang="en-US"/>
              <a:t>        public Vector3 </a:t>
            </a:r>
            <a:r>
              <a:rPr dirty="0" err="1" lang="en-US"/>
              <a:t>externalForce</a:t>
            </a:r>
            <a:r>
              <a:rPr dirty="0" lang="en-US"/>
              <a:t> { get { return m_ExternalForce; } } </a:t>
            </a:r>
            <a:br>
              <a:rPr dirty="0" lang="en-US"/>
            </a:br>
            <a:r>
              <a:rPr dirty="0" lang="en-US"/>
              <a:t>        public </a:t>
            </a:r>
            <a:r>
              <a:rPr dirty="0" err="1" lang="en-US"/>
              <a:t>NavMeshAgent</a:t>
            </a:r>
            <a:r>
              <a:rPr dirty="0" lang="en-US"/>
              <a:t> </a:t>
            </a:r>
            <a:r>
              <a:rPr dirty="0" err="1" lang="en-US"/>
              <a:t>navmeshAgent</a:t>
            </a:r>
            <a:r>
              <a:rPr dirty="0" lang="en-US"/>
              <a:t> { get { return m_NavMeshAgent; } } </a:t>
            </a:r>
            <a:br>
              <a:rPr dirty="0" lang="en-US"/>
            </a:br>
            <a:r>
              <a:rPr dirty="0" lang="en-US"/>
              <a:t>        public </a:t>
            </a:r>
            <a:r>
              <a:rPr dirty="0" err="1" lang="en-US"/>
              <a:t>bool</a:t>
            </a:r>
            <a:r>
              <a:rPr dirty="0" lang="en-US"/>
              <a:t> followNavmeshAgent { get { return m_FollowNavmeshAgent; } } </a:t>
            </a:r>
            <a:br>
              <a:rPr dirty="0" lang="en-US"/>
            </a:br>
            <a:r>
              <a:rPr dirty="0" lang="en-US"/>
              <a:t>        public </a:t>
            </a:r>
            <a:r>
              <a:rPr dirty="0" err="1" lang="en-US"/>
              <a:t>bool</a:t>
            </a:r>
            <a:r>
              <a:rPr dirty="0" lang="en-US"/>
              <a:t> grounded { get { return m_Grounded; } } </a:t>
            </a:r>
            <a:br>
              <a:rPr dirty="0" lang="en-US"/>
            </a:br>
            <a:r>
              <a:rPr dirty="0" lang="en-US"/>
              <a:t> </a:t>
            </a:r>
            <a:br>
              <a:rPr dirty="0" lang="en-US"/>
            </a:br>
            <a:r>
              <a:rPr dirty="0" lang="en-US"/>
              <a:t>        protected </a:t>
            </a:r>
            <a:r>
              <a:rPr dirty="0" err="1" lang="en-US"/>
              <a:t>NavMeshAgent</a:t>
            </a:r>
            <a:r>
              <a:rPr dirty="0" lang="en-US"/>
              <a:t> m_NavMeshAgent; </a:t>
            </a:r>
            <a:br>
              <a:rPr dirty="0" lang="en-US"/>
            </a:br>
            <a:r>
              <a:rPr dirty="0" lang="en-US"/>
              <a:t>        protected </a:t>
            </a:r>
            <a:r>
              <a:rPr dirty="0" err="1" lang="en-US"/>
              <a:t>bool</a:t>
            </a:r>
            <a:r>
              <a:rPr dirty="0" lang="en-US"/>
              <a:t> m_FollowNavmeshAgent; </a:t>
            </a:r>
            <a:br>
              <a:rPr dirty="0" lang="en-US"/>
            </a:br>
            <a:r>
              <a:rPr dirty="0" lang="en-US"/>
              <a:t>        protected Animator m_Animator; </a:t>
            </a:r>
            <a:br>
              <a:rPr dirty="0" lang="en-US"/>
            </a:br>
            <a:r>
              <a:rPr dirty="0" lang="en-US"/>
              <a:t>        protected </a:t>
            </a:r>
            <a:r>
              <a:rPr dirty="0" err="1" lang="en-US"/>
              <a:t>bool</a:t>
            </a:r>
            <a:r>
              <a:rPr dirty="0" lang="en-US"/>
              <a:t> m_UnderExternalForce; </a:t>
            </a:r>
            <a:br>
              <a:rPr dirty="0" lang="en-US"/>
            </a:br>
            <a:r>
              <a:rPr dirty="0" lang="en-US"/>
              <a:t>        protected </a:t>
            </a:r>
            <a:r>
              <a:rPr dirty="0" err="1" lang="en-US"/>
              <a:t>bool</a:t>
            </a:r>
            <a:r>
              <a:rPr dirty="0" lang="en-US"/>
              <a:t> m_ExternalForceAddGravity = true; </a:t>
            </a:r>
            <a:br>
              <a:rPr dirty="0" lang="en-US"/>
            </a:br>
            <a:r>
              <a:rPr dirty="0" lang="en-US"/>
              <a:t>        protected Vector3 m_ExternalForce; </a:t>
            </a:r>
            <a:br>
              <a:rPr dirty="0" lang="en-US"/>
            </a:br>
            <a:r>
              <a:rPr dirty="0" lang="en-US"/>
              <a:t>        protected </a:t>
            </a:r>
            <a:r>
              <a:rPr dirty="0" err="1" lang="en-US"/>
              <a:t>bool</a:t>
            </a:r>
            <a:r>
              <a:rPr dirty="0" lang="en-US"/>
              <a:t> m_Grounded; </a:t>
            </a:r>
            <a:br>
              <a:rPr dirty="0" lang="en-US"/>
            </a:br>
            <a:r>
              <a:rPr dirty="0" lang="en-US"/>
              <a:t> </a:t>
            </a:r>
            <a:br>
              <a:rPr dirty="0" lang="en-US"/>
            </a:br>
            <a:r>
              <a:rPr dirty="0" lang="en-US"/>
              <a:t>        protected Rigidbody m_Rigidbody; </a:t>
            </a:r>
            <a:br>
              <a:rPr dirty="0" lang="en-US"/>
            </a:br>
            <a:r>
              <a:rPr dirty="0" lang="en-US"/>
              <a:t> </a:t>
            </a:r>
            <a:br>
              <a:rPr dirty="0" lang="en-US"/>
            </a:br>
            <a:r>
              <a:rPr dirty="0" lang="en-US"/>
              <a:t>        </a:t>
            </a:r>
            <a:r>
              <a:rPr dirty="0" err="1" lang="en-US"/>
              <a:t>const</a:t>
            </a:r>
            <a:r>
              <a:rPr dirty="0" lang="en-US"/>
              <a:t> float k_GroundedRayDistance = .8f; </a:t>
            </a:r>
            <a:br>
              <a:rPr dirty="0" lang="en-US"/>
            </a:br>
            <a:r>
              <a:rPr dirty="0" lang="en-US"/>
              <a:t> </a:t>
            </a:r>
            <a:br>
              <a:rPr dirty="0" lang="en-US"/>
            </a:br>
            <a:r>
              <a:rPr dirty="0" lang="en-US"/>
              <a:t>        void </a:t>
            </a:r>
            <a:r>
              <a:rPr dirty="0" err="1" lang="en-US"/>
              <a:t>OnEnable</a:t>
            </a:r>
            <a:r>
              <a:rPr dirty="0" lang="en-US"/>
              <a:t>() </a:t>
            </a:r>
            <a:br>
              <a:rPr dirty="0" lang="en-US"/>
            </a:br>
            <a:r>
              <a:rPr dirty="0" lang="en-US"/>
              <a:t>        { </a:t>
            </a:r>
            <a:br>
              <a:rPr dirty="0" lang="en-US"/>
            </a:br>
            <a:r>
              <a:rPr dirty="0" lang="en-US"/>
              <a:t>            m_NavMeshAgent = </a:t>
            </a:r>
            <a:r>
              <a:rPr dirty="0" err="1" lang="en-US"/>
              <a:t>GetComponent</a:t>
            </a:r>
            <a:r>
              <a:rPr dirty="0" lang="en-US"/>
              <a:t>&lt;</a:t>
            </a:r>
            <a:r>
              <a:rPr dirty="0" err="1" lang="en-US"/>
              <a:t>NavMeshAgent</a:t>
            </a:r>
            <a:r>
              <a:rPr dirty="0" lang="en-US"/>
              <a:t>&gt;(); </a:t>
            </a:r>
            <a:br>
              <a:rPr dirty="0" lang="en-US"/>
            </a:br>
            <a:r>
              <a:rPr dirty="0" lang="en-US"/>
              <a:t>            m_Animator = </a:t>
            </a:r>
            <a:r>
              <a:rPr dirty="0" err="1" lang="en-US"/>
              <a:t>GetComponent</a:t>
            </a:r>
            <a:r>
              <a:rPr dirty="0" lang="en-US"/>
              <a:t>&lt;Animator&gt;(); </a:t>
            </a:r>
            <a:br>
              <a:rPr dirty="0" lang="en-US"/>
            </a:br>
            <a:r>
              <a:rPr dirty="0" lang="en-US"/>
              <a:t>            m_Animator.</a:t>
            </a:r>
            <a:r>
              <a:rPr dirty="0" err="1" lang="en-US"/>
              <a:t>updateMode</a:t>
            </a:r>
            <a:r>
              <a:rPr dirty="0" lang="en-US"/>
              <a:t> = AnimatorUpdateMode.</a:t>
            </a:r>
            <a:r>
              <a:rPr dirty="0" err="1" lang="en-US"/>
              <a:t>AnimatePhysics</a:t>
            </a:r>
            <a:r>
              <a:rPr dirty="0" lang="en-US"/>
              <a:t>; </a:t>
            </a:r>
            <a:br>
              <a:rPr dirty="0" lang="en-US"/>
            </a:br>
            <a:r>
              <a:rPr dirty="0" lang="en-US"/>
              <a:t> </a:t>
            </a:r>
            <a:br>
              <a:rPr dirty="0" lang="en-US"/>
            </a:br>
            <a:r>
              <a:rPr dirty="0" lang="en-US"/>
              <a:t>            m_NavMeshAgent.</a:t>
            </a:r>
            <a:r>
              <a:rPr dirty="0" err="1" lang="en-US"/>
              <a:t>updatePosition</a:t>
            </a:r>
            <a:r>
              <a:rPr dirty="0" lang="en-US"/>
              <a:t> = false; </a:t>
            </a:r>
            <a:br>
              <a:rPr dirty="0" lang="en-US"/>
            </a:br>
            <a:r>
              <a:rPr dirty="0" lang="en-US"/>
              <a:t> </a:t>
            </a:r>
            <a:br>
              <a:rPr dirty="0" lang="en-US"/>
            </a:br>
            <a:r>
              <a:rPr dirty="0" lang="en-US"/>
              <a:t>            m_Rigidbody = GetComponentInChildren&lt;Rigidbody&gt;(); </a:t>
            </a:r>
            <a:br>
              <a:rPr dirty="0" lang="en-US"/>
            </a:br>
            <a:r>
              <a:rPr dirty="0" lang="en-US"/>
              <a:t>            if (m_Rigidbody == null) </a:t>
            </a:r>
            <a:br>
              <a:rPr dirty="0" lang="en-US"/>
            </a:br>
            <a:r>
              <a:rPr dirty="0" lang="en-US"/>
              <a:t>                m_Rigidbody = </a:t>
            </a:r>
            <a:r>
              <a:rPr dirty="0" err="1" lang="en-US"/>
              <a:t>gameObject</a:t>
            </a:r>
            <a:r>
              <a:rPr dirty="0" lang="en-US"/>
              <a:t>.AddComponent&lt;Rigidbody&gt;(); </a:t>
            </a:r>
            <a:br>
              <a:rPr dirty="0" lang="en-US"/>
            </a:br>
            <a:r>
              <a:rPr dirty="0" lang="en-US"/>
              <a:t> </a:t>
            </a:r>
            <a:br>
              <a:rPr dirty="0" lang="en-US"/>
            </a:br>
            <a:r>
              <a:rPr dirty="0" lang="en-US"/>
              <a:t>            m_Rigidbody.</a:t>
            </a:r>
            <a:r>
              <a:rPr dirty="0" err="1" lang="en-US"/>
              <a:t>isKinematic</a:t>
            </a:r>
            <a:r>
              <a:rPr dirty="0" lang="en-US"/>
              <a:t> = true; </a:t>
            </a:r>
            <a:br>
              <a:rPr dirty="0" lang="en-US"/>
            </a:br>
            <a:r>
              <a:rPr dirty="0" lang="en-US"/>
              <a:t>            m_Rigidbody.</a:t>
            </a:r>
            <a:r>
              <a:rPr dirty="0" err="1" lang="en-US"/>
              <a:t>useGravity</a:t>
            </a:r>
            <a:r>
              <a:rPr dirty="0" lang="en-US"/>
              <a:t> = false; </a:t>
            </a:r>
            <a:br>
              <a:rPr dirty="0" lang="en-US"/>
            </a:br>
            <a:r>
              <a:rPr dirty="0" lang="en-US"/>
              <a:t>            m_Rigidbody.interpolation = </a:t>
            </a:r>
            <a:r>
              <a:rPr dirty="0" err="1" lang="en-US"/>
              <a:t>RigidbodyInterpolation</a:t>
            </a:r>
            <a:r>
              <a:rPr dirty="0" lang="en-US"/>
              <a:t>.Interpolate; </a:t>
            </a:r>
            <a:br>
              <a:rPr dirty="0" lang="en-US"/>
            </a:br>
            <a:r>
              <a:rPr dirty="0" lang="en-US"/>
              <a:t> </a:t>
            </a:r>
            <a:br>
              <a:rPr dirty="0" lang="en-US"/>
            </a:br>
            <a:r>
              <a:rPr dirty="0" lang="en-US"/>
              <a:t>            m_FollowNavmeshAgent = true; </a:t>
            </a:r>
            <a:br>
              <a:rPr dirty="0" lang="en-US"/>
            </a:br>
            <a:r>
              <a:rPr dirty="0" lang="en-US"/>
              <a:t>        } </a:t>
            </a:r>
            <a:br>
              <a:rPr dirty="0" lang="en-US"/>
            </a:br>
            <a:endParaRPr dirty="0" lang="en-US"/>
          </a:p>
        </p:txBody>
      </p:sp>
    </p:spTree>
    <p:extLst>
      <p:ext uri="{C328CBCC-5529-4C56-93B5-A657CE290C68}">
        <p14:creationId xmlns:p14="http://schemas.microsoft.com/office/powerpoint/2010/main" val="1681264194200"/>
      </p:ext>
    </p:extLst>
  </p:cSld>
  <p:clrMapOvr>
    <a:masterClrMapping/>
  </p:clrMapOvr>
</p:sld>
</file>

<file path=ppt/slides/slide14.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Content Placeholder 2">
            <a:extLst>
              <a:ext uri="{94ACEEFA-CC46-4059-9D78-C091210F28E9}">
                <a16:creationId xmlns:a16="http://schemas.microsoft.com/office/drawing/2010/main" id="{B5CD72E8-6366-4F5C-9E56-FEB45452084C}"/>
              </a:ext>
            </a:extLst>
          </p:cNvPr>
          <p:cNvSpPr>
            <a:spLocks noGrp="true"/>
          </p:cNvSpPr>
          <p:nvPr>
            <p:ph idx="1"/>
          </p:nvPr>
        </p:nvSpPr>
        <p:spPr>
          <a:xfrm rot="0">
            <a:off x="931545" y="1022908"/>
            <a:ext cx="7280910" cy="3337260"/>
          </a:xfrm>
        </p:spPr>
        <p:txBody>
          <a:bodyPr rtlCol="0" vert="horz">
            <a:normAutofit fontScale="85000" lnSpcReduction="20000"/>
          </a:bodyPr>
          <a:lstStyle/>
          <a:p>
            <a:pPr/>
            <a:r>
              <a:rPr dirty="0" lang="en-US">
                <a:latin typeface="Söhne"/>
              </a:rPr>
              <a:t>The script is used to control the behavior of an enemy in a game.</a:t>
            </a:r>
          </a:p>
          <a:p>
            <a:pPr>
              <a:buChar char="✧"/>
            </a:pPr>
            <a:r>
              <a:rPr dirty="0" lang="en-US">
                <a:latin typeface="Söhne"/>
              </a:rPr>
              <a:t>It includes variables to control the turning behavior of the enemy, as well as whether or not to apply animation rotations.</a:t>
            </a:r>
          </a:p>
          <a:p>
            <a:pPr>
              <a:buChar char="✧"/>
            </a:pPr>
            <a:r>
              <a:rPr dirty="0" lang="en-US">
                <a:latin typeface="Söhne"/>
              </a:rPr>
              <a:t>The script provides access to the animator, </a:t>
            </a:r>
            <a:r>
              <a:rPr dirty="0" err="1" lang="en-US">
                <a:latin typeface="Söhne"/>
              </a:rPr>
              <a:t>NavMeshAgent</a:t>
            </a:r>
            <a:r>
              <a:rPr dirty="0" lang="en-US">
                <a:latin typeface="Söhne"/>
              </a:rPr>
              <a:t>, and Rigidbody components of the enemy.</a:t>
            </a:r>
          </a:p>
          <a:p>
            <a:pPr>
              <a:buChar char="✧"/>
            </a:pPr>
            <a:r>
              <a:rPr dirty="0" lang="en-US">
                <a:latin typeface="Söhne"/>
              </a:rPr>
              <a:t>The </a:t>
            </a:r>
            <a:r>
              <a:rPr dirty="0" err="1" lang="en-US">
                <a:latin typeface="Söhne"/>
              </a:rPr>
              <a:t>FixedUpdate</a:t>
            </a:r>
            <a:r>
              <a:rPr dirty="0" lang="en-US">
                <a:latin typeface="Söhne"/>
              </a:rPr>
              <a:t> method is used to update the enemy's grounded state and to apply any external forces that may be acting on the enemy.</a:t>
            </a:r>
          </a:p>
          <a:p>
            <a:pPr>
              <a:buChar char="✧"/>
            </a:pPr>
            <a:r>
              <a:rPr dirty="0" lang="en-US">
                <a:latin typeface="Söhne"/>
              </a:rPr>
              <a:t>The </a:t>
            </a:r>
            <a:r>
              <a:rPr dirty="0" err="1" lang="en-US">
                <a:latin typeface="Söhne"/>
              </a:rPr>
              <a:t>CheckGrounded</a:t>
            </a:r>
            <a:r>
              <a:rPr dirty="0" lang="en-US">
                <a:latin typeface="Söhne"/>
              </a:rPr>
              <a:t> method uses a </a:t>
            </a:r>
            <a:r>
              <a:rPr dirty="0" err="1" lang="en-US">
                <a:latin typeface="Söhne"/>
              </a:rPr>
              <a:t>raycast</a:t>
            </a:r>
            <a:r>
              <a:rPr dirty="0" lang="en-US">
                <a:latin typeface="Söhne"/>
              </a:rPr>
              <a:t> to determine if the enemy is on the ground.</a:t>
            </a:r>
          </a:p>
          <a:p>
            <a:pPr>
              <a:buChar char="✧"/>
            </a:pPr>
            <a:r>
              <a:rPr dirty="0" lang="en-US">
                <a:latin typeface="Söhne"/>
              </a:rPr>
              <a:t>The </a:t>
            </a:r>
            <a:r>
              <a:rPr dirty="0" err="1" lang="en-US">
                <a:latin typeface="Söhne"/>
              </a:rPr>
              <a:t>ForceMovement</a:t>
            </a:r>
            <a:r>
              <a:rPr dirty="0" lang="en-US">
                <a:latin typeface="Söhne"/>
              </a:rPr>
              <a:t> method applies any external forces that have been added to the enemy, taking into account collisions with other objects.</a:t>
            </a:r>
          </a:p>
          <a:p>
            <a:pPr>
              <a:buChar char="✧"/>
            </a:pPr>
            <a:r>
              <a:rPr dirty="0" lang="en-US"/>
              <a:t/>
            </a:r>
            <a:endParaRPr dirty="0" lang="en-US"/>
          </a:p>
        </p:txBody>
      </p:sp>
    </p:spTree>
    <p:extLst>
      <p:ext uri="{3F5FB2BF-129E-4B78-AF92-7B46BB37BC86}">
        <p14:creationId xmlns:p14="http://schemas.microsoft.com/office/powerpoint/2010/main" val="1681264194203"/>
      </p:ext>
    </p:extLst>
  </p:cSld>
  <p:clrMapOvr>
    <a:masterClrMapping/>
  </p:clrMapOvr>
</p:sld>
</file>

<file path=ppt/slides/slide15.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Content Placeholder 2">
            <a:extLst>
              <a:ext uri="{8153D3A8-341E-4FB4-965D-59F100704DE9}">
                <a16:creationId xmlns:a16="http://schemas.microsoft.com/office/drawing/2010/main" id="{47AE2438-C9C0-4555-9D59-97CB079662F7}"/>
              </a:ext>
            </a:extLst>
          </p:cNvPr>
          <p:cNvSpPr>
            <a:spLocks noGrp="true"/>
          </p:cNvSpPr>
          <p:nvPr>
            <p:ph idx="1"/>
          </p:nvPr>
        </p:nvSpPr>
        <p:spPr>
          <a:xfrm rot="0">
            <a:off x="931545" y="1027728"/>
            <a:ext cx="7280910" cy="3337260"/>
          </a:xfrm>
        </p:spPr>
        <p:txBody>
          <a:bodyPr rtlCol="0" vert="horz">
            <a:normAutofit fontScale="85000" lnSpcReduction="20000"/>
          </a:bodyPr>
          <a:lstStyle/>
          <a:p>
            <a:pPr/>
            <a:r>
              <a:rPr dirty="0" lang="en-US">
                <a:latin typeface="Söhne"/>
              </a:rPr>
              <a:t>The </a:t>
            </a:r>
            <a:r>
              <a:rPr dirty="0" err="1" lang="en-US">
                <a:latin typeface="Söhne"/>
              </a:rPr>
              <a:t>OnAnimatorMove</a:t>
            </a:r>
            <a:r>
              <a:rPr dirty="0" lang="en-US">
                <a:latin typeface="Söhne"/>
              </a:rPr>
              <a:t> method is used to move the enemy based on the animation, either by following the </a:t>
            </a:r>
            <a:r>
              <a:rPr dirty="0" err="1" lang="en-US">
                <a:latin typeface="Söhne"/>
              </a:rPr>
              <a:t>NavMeshAgent</a:t>
            </a:r>
            <a:r>
              <a:rPr dirty="0" lang="en-US">
                <a:latin typeface="Söhne"/>
              </a:rPr>
              <a:t> or by moving the Rigidbody directly.</a:t>
            </a:r>
          </a:p>
          <a:p>
            <a:pPr/>
            <a:r>
              <a:rPr dirty="0" lang="en-US">
                <a:latin typeface="Söhne"/>
              </a:rPr>
              <a:t>The SetFollowNavmeshAgent method can be used to disable the </a:t>
            </a:r>
            <a:r>
              <a:rPr dirty="0" err="1" lang="en-US">
                <a:latin typeface="Söhne"/>
              </a:rPr>
              <a:t>NavMeshAgent</a:t>
            </a:r>
            <a:r>
              <a:rPr dirty="0" lang="en-US">
                <a:latin typeface="Söhne"/>
              </a:rPr>
              <a:t> and allow the animation to move the enemy.</a:t>
            </a:r>
          </a:p>
          <a:p>
            <a:pPr/>
            <a:r>
              <a:rPr dirty="0" lang="en-US">
                <a:latin typeface="Söhne"/>
              </a:rPr>
              <a:t>The </a:t>
            </a:r>
            <a:r>
              <a:rPr dirty="0" err="1" lang="en-US">
                <a:latin typeface="Söhne"/>
              </a:rPr>
              <a:t>AddForce</a:t>
            </a:r>
            <a:r>
              <a:rPr dirty="0" lang="en-US">
                <a:latin typeface="Söhne"/>
              </a:rPr>
              <a:t> method can be used to add an external force to the enemy, such as from an explosion or knockback effect.</a:t>
            </a:r>
          </a:p>
          <a:p>
            <a:pPr/>
            <a:r>
              <a:rPr dirty="0" lang="en-US">
                <a:latin typeface="Söhne"/>
              </a:rPr>
              <a:t>The </a:t>
            </a:r>
            <a:r>
              <a:rPr dirty="0" err="1" lang="en-US">
                <a:latin typeface="Söhne"/>
              </a:rPr>
              <a:t>ClearForce</a:t>
            </a:r>
            <a:r>
              <a:rPr dirty="0" lang="en-US">
                <a:latin typeface="Söhne"/>
              </a:rPr>
              <a:t> method clears any external force that may have been added to the enemy.</a:t>
            </a:r>
          </a:p>
          <a:p>
            <a:pPr/>
            <a:r>
              <a:rPr dirty="0" lang="en-US">
                <a:latin typeface="Söhne"/>
              </a:rPr>
              <a:t>The </a:t>
            </a:r>
            <a:r>
              <a:rPr dirty="0" err="1" lang="en-US">
                <a:latin typeface="Söhne"/>
              </a:rPr>
              <a:t>SetForward</a:t>
            </a:r>
            <a:r>
              <a:rPr dirty="0" lang="en-US">
                <a:latin typeface="Söhne"/>
              </a:rPr>
              <a:t> method can be used to rotate the enemy to face a particular direction.</a:t>
            </a:r>
          </a:p>
          <a:p>
            <a:pPr/>
            <a:r>
              <a:rPr dirty="0" lang="en-US">
                <a:latin typeface="Söhne"/>
              </a:rPr>
              <a:t>The </a:t>
            </a:r>
            <a:r>
              <a:rPr dirty="0" err="1" lang="en-US">
                <a:latin typeface="Söhne"/>
              </a:rPr>
              <a:t>SetTarget</a:t>
            </a:r>
            <a:r>
              <a:rPr dirty="0" lang="en-US">
                <a:latin typeface="Söhne"/>
              </a:rPr>
              <a:t> method can be used to set a new destination for the enemy to move towards using the </a:t>
            </a:r>
            <a:r>
              <a:rPr dirty="0" err="1" lang="en-US">
                <a:latin typeface="Söhne"/>
              </a:rPr>
              <a:t>NavMeshAgent</a:t>
            </a:r>
            <a:r>
              <a:rPr dirty="0" lang="en-US">
                <a:latin typeface="Söhne"/>
              </a:rPr>
              <a:t>.</a:t>
            </a:r>
            <a:endParaRPr dirty="0" lang="en-US">
              <a:latin typeface="Söhne"/>
            </a:endParaRPr>
          </a:p>
        </p:txBody>
      </p:sp>
    </p:spTree>
    <p:extLst>
      <p:ext uri="{6B28A3A1-833D-482A-A9D8-789A9EA4344F}">
        <p14:creationId xmlns:p14="http://schemas.microsoft.com/office/powerpoint/2010/main" val="1681264194205"/>
      </p:ext>
    </p:extLst>
  </p:cSld>
  <p:clrMapOvr>
    <a:masterClrMapping/>
  </p:clrMapOvr>
</p:sld>
</file>

<file path=ppt/slides/slide16.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26DB0C5F-FFC5-4E59-9875-E08DD144E374}">
                <a16:creationId xmlns:a16="http://schemas.microsoft.com/office/drawing/2010/main" id="{48093BE4-88EC-4B72-9808-125068CCE69C}"/>
              </a:ext>
            </a:extLst>
          </p:cNvPr>
          <p:cNvSpPr>
            <a:spLocks noGrp="true"/>
          </p:cNvSpPr>
          <p:nvPr>
            <p:ph type="title"/>
          </p:nvPr>
        </p:nvSpPr>
        <p:spPr/>
        <p:txBody>
          <a:bodyPr rtlCol="0"/>
          <a:lstStyle/>
          <a:p>
            <a:pPr/>
            <a:r>
              <a:rPr dirty="0" lang="en-US" sz="2800"/>
              <a:t>Game play</a:t>
            </a:r>
            <a:endParaRPr dirty="0" lang="en-US" sz="2800"/>
          </a:p>
        </p:txBody>
      </p:sp>
      <p:pic>
        <p:nvPicPr>
          <p:cNvPr id="3" name="Content Placeholder 2">
            <a:extLst>
              <a:ext uri="{12A8FBD9-F3E2-4851-A25E-552CDB8F9D15}">
                <a16:creationId xmlns:a16="http://schemas.microsoft.com/office/drawing/2010/main" id="{993C6807-58CC-4B18-A9A9-A2774B3465BC}"/>
              </a:ext>
            </a:extLst>
          </p:cNvPr>
          <p:cNvPicPr>
            <a:picLocks noGrp="true"/>
          </p:cNvPicPr>
          <p:nvPr>
            <p:ph idx="1"/>
            <a:videoFile r:link="rId2"/>
            <p:extLst>
              <p:ext uri="{DAA4B4D4-6D71-4841-9C94-3DE7FCFB9230}">
                <p14:media xmlns:p14="http://schemas.microsoft.com/office/powerpoint/2010/main" r:embed="rId3"/>
              </p:ext>
            </p:extLst>
          </p:nvPr>
        </p:nvPicPr>
        <p:blipFill>
          <a:blip r:embed="rId4"/>
          <a:stretch>
            <a:fillRect/>
          </a:stretch>
        </p:blipFill>
        <p:spPr/>
      </p:pic>
    </p:spTree>
    <p:extLst>
      <p:ext uri="{ECEC0F84-EA8A-40A5-AB7C-3547D616D66D}">
        <p14:creationId xmlns:p14="http://schemas.microsoft.com/office/powerpoint/2010/main" val="1681264194208"/>
      </p:ext>
    </p:extLst>
  </p:cSld>
  <p:clrMapOvr>
    <a:masterClrMapping/>
  </p:clrMapOvr>
</p:sld>
</file>

<file path=ppt/slides/slide17.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938917FE-A52C-4309-959A-31055D792A0C}">
                <a16:creationId xmlns:a16="http://schemas.microsoft.com/office/drawing/2010/main" id="{5D7A3CD8-C419-4D28-A7FA-ECBDB260006C}"/>
              </a:ext>
            </a:extLst>
          </p:cNvPr>
          <p:cNvSpPr>
            <a:spLocks noGrp="true"/>
          </p:cNvSpPr>
          <p:nvPr>
            <p:ph type="title"/>
          </p:nvPr>
        </p:nvSpPr>
        <p:spPr/>
        <p:txBody>
          <a:bodyPr rtlCol="0"/>
          <a:lstStyle/>
          <a:p>
            <a:pPr/>
            <a:r>
              <a:rPr dirty="0" lang="en-US">
                <a:latin typeface="Lato"/>
              </a:rPr>
              <a:t>Conclusion</a:t>
            </a:r>
            <a:endParaRPr dirty="0" lang="en-US">
              <a:latin typeface="Lato"/>
            </a:endParaRPr>
          </a:p>
        </p:txBody>
      </p:sp>
      <p:sp>
        <p:nvSpPr>
          <p:cNvPr id="3" name="Content Placeholder 2">
            <a:extLst>
              <a:ext uri="{E6612F09-B25D-4CFC-A921-39F8114ABF00}">
                <a16:creationId xmlns:a16="http://schemas.microsoft.com/office/drawing/2010/main" id="{B1C30D18-831C-411E-8E00-A68EBE66640A}"/>
              </a:ext>
            </a:extLst>
          </p:cNvPr>
          <p:cNvSpPr>
            <a:spLocks noGrp="true"/>
          </p:cNvSpPr>
          <p:nvPr>
            <p:ph idx="1"/>
          </p:nvPr>
        </p:nvSpPr>
        <p:spPr/>
        <p:txBody>
          <a:bodyPr rtlCol="0"/>
          <a:lstStyle/>
          <a:p>
            <a:pPr/>
            <a:r>
              <a:rPr dirty="0" lang="en-US" sz="1400">
                <a:latin typeface="Lato"/>
              </a:rPr>
              <a:t>Unity is a powerful platform for creating 3D role play games. With its suite of tools and features, developers can create immersive, interactive experiences that captivate players. Unity's powerful editor, asset libraries, and physics engine make it easy to create detailed characters, environments, and </a:t>
            </a:r>
            <a:r>
              <a:rPr dirty="0" err="1" lang="en-US" sz="1400">
                <a:latin typeface="Lato"/>
              </a:rPr>
              <a:t>storylines</a:t>
            </a:r>
            <a:r>
              <a:rPr dirty="0" lang="en-US" sz="1400">
                <a:latin typeface="Lato"/>
              </a:rPr>
              <a:t>. With these tools, developers can create a 3D role play game that is engaging and compelling</a:t>
            </a:r>
            <a:endParaRPr dirty="0" lang="en-US" sz="1400">
              <a:latin typeface="Lato"/>
            </a:endParaRPr>
          </a:p>
        </p:txBody>
      </p:sp>
    </p:spTree>
    <p:extLst>
      <p:ext uri="{24C2A023-5DFB-4431-8EAB-2F83586A523C}">
        <p14:creationId xmlns:p14="http://schemas.microsoft.com/office/powerpoint/2010/main" val="1681264194210"/>
      </p:ext>
    </p:extLst>
  </p:cSld>
  <p:clrMapOvr>
    <a:masterClrMapping/>
  </p:clrMapOvr>
</p:sld>
</file>

<file path=ppt/slides/slide18.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028D1F2C-C0BE-4819-AB04-DA3B48661960}">
                <a16:creationId xmlns:a16="http://schemas.microsoft.com/office/drawing/2010/main" id="{CC6C3B1B-1FDC-47C9-BA90-BFFCFB535DE0}"/>
              </a:ext>
            </a:extLst>
          </p:cNvPr>
          <p:cNvSpPr>
            <a:spLocks noGrp="true"/>
          </p:cNvSpPr>
          <p:nvPr>
            <p:ph type="title"/>
          </p:nvPr>
        </p:nvSpPr>
        <p:spPr/>
        <p:txBody>
          <a:bodyPr rtlCol="0"/>
          <a:lstStyle/>
          <a:p>
            <a:pPr/>
            <a:r>
              <a:rPr dirty="0" lang="en-US" sz="2800"/>
              <a:t>Our Team</a:t>
            </a:r>
            <a:endParaRPr dirty="0" lang="en-US" sz="2800"/>
          </a:p>
        </p:txBody>
      </p:sp>
      <p:sp>
        <p:nvSpPr>
          <p:cNvPr id="3" name="Content Placeholder 2">
            <a:extLst>
              <a:ext uri="{7B694FA3-06AC-4286-B273-701D6C2E21B3}">
                <a16:creationId xmlns:a16="http://schemas.microsoft.com/office/drawing/2010/main" id="{EF3DC137-D1C3-40C3-9BBE-854AD61A180A}"/>
              </a:ext>
            </a:extLst>
          </p:cNvPr>
          <p:cNvSpPr>
            <a:spLocks noGrp="true"/>
          </p:cNvSpPr>
          <p:nvPr>
            <p:ph idx="1"/>
          </p:nvPr>
        </p:nvSpPr>
        <p:spPr/>
        <p:txBody>
          <a:bodyPr rtlCol="0"/>
          <a:lstStyle/>
          <a:p>
            <a:pPr/>
            <a:r>
              <a:rPr dirty="0" err="1" lang="en-US">
                <a:latin typeface="Lato"/>
              </a:rPr>
              <a:t>AKHIL</a:t>
            </a:r>
            <a:r>
              <a:rPr dirty="0" lang="en-US">
                <a:latin typeface="Lato"/>
              </a:rPr>
              <a:t> P.A</a:t>
            </a:r>
          </a:p>
          <a:p>
            <a:pPr/>
            <a:r>
              <a:rPr dirty="0" lang="en-US">
                <a:latin typeface="Lato"/>
              </a:rPr>
              <a:t>ARJUN V J</a:t>
            </a:r>
          </a:p>
          <a:p>
            <a:pPr/>
            <a:r>
              <a:rPr dirty="0" lang="en-US">
                <a:latin typeface="Lato"/>
              </a:rPr>
              <a:t>ARUN. A</a:t>
            </a:r>
          </a:p>
          <a:p>
            <a:pPr/>
            <a:r>
              <a:rPr dirty="0" err="1" lang="en-US">
                <a:latin typeface="Lato"/>
              </a:rPr>
              <a:t>AKASH</a:t>
            </a:r>
            <a:r>
              <a:rPr dirty="0" lang="en-US">
                <a:latin typeface="Lato"/>
              </a:rPr>
              <a:t> </a:t>
            </a:r>
            <a:r>
              <a:rPr dirty="0" err="1" lang="en-US">
                <a:latin typeface="Lato"/>
              </a:rPr>
              <a:t>SAJI</a:t>
            </a:r>
          </a:p>
          <a:p>
            <a:pPr/>
            <a:r>
              <a:rPr dirty="0" err="1" lang="en-US">
                <a:latin typeface="Lato"/>
              </a:rPr>
              <a:t>RAKESH</a:t>
            </a:r>
            <a:r>
              <a:rPr dirty="0" lang="en-US">
                <a:latin typeface="Lato"/>
              </a:rPr>
              <a:t> M G</a:t>
            </a:r>
          </a:p>
          <a:p>
            <a:pPr/>
            <a:r>
              <a:rPr dirty="0" err="1" lang="en-US">
                <a:latin typeface="Lato"/>
              </a:rPr>
              <a:t>PRETHWIDEV</a:t>
            </a:r>
            <a:r>
              <a:rPr dirty="0" lang="en-US">
                <a:latin typeface="Lato"/>
              </a:rPr>
              <a:t> KRISHNA</a:t>
            </a:r>
            <a:endParaRPr dirty="0" lang="en-US">
              <a:latin typeface="Lato"/>
            </a:endParaRPr>
          </a:p>
        </p:txBody>
      </p:sp>
    </p:spTree>
    <p:extLst>
      <p:ext uri="{DFE1B0F5-EE72-4648-A282-052FA4BB0633}">
        <p14:creationId xmlns:p14="http://schemas.microsoft.com/office/powerpoint/2010/main" val="1681264194212"/>
      </p:ext>
    </p:extLst>
  </p:cSld>
  <p:clrMapOvr>
    <a:masterClrMapping/>
  </p:clrMapOvr>
</p:sld>
</file>

<file path=ppt/slides/slide2.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DB185557-30C0-4B92-B752-0EE2E7758A29}">
                <a16:creationId xmlns:a16="http://schemas.microsoft.com/office/drawing/2010/main" id="{0EF8E724-800B-4309-835B-19908025CA37}"/>
              </a:ext>
            </a:extLst>
          </p:cNvPr>
          <p:cNvSpPr>
            <a:spLocks noGrp="true"/>
          </p:cNvSpPr>
          <p:nvPr>
            <p:ph type="title"/>
          </p:nvPr>
        </p:nvSpPr>
        <p:spPr/>
        <p:txBody>
          <a:bodyPr rtlCol="0"/>
          <a:lstStyle/>
          <a:p>
            <a:pPr/>
            <a:r>
              <a:rPr dirty="0" lang="en-US">
                <a:latin typeface="Lato"/>
              </a:rPr>
              <a:t>Introduction</a:t>
            </a:r>
            <a:endParaRPr dirty="0" lang="en-US">
              <a:latin typeface="Lato"/>
            </a:endParaRPr>
          </a:p>
        </p:txBody>
      </p:sp>
      <p:sp>
        <p:nvSpPr>
          <p:cNvPr id="3" name="Content Placeholder 2">
            <a:extLst>
              <a:ext uri="{9EF1E932-5F54-41FB-B4FA-4957A6481E4A}">
                <a16:creationId xmlns:a16="http://schemas.microsoft.com/office/drawing/2010/main" id="{BAD92E88-6DD3-43A9-A992-1AB1548F2BC5}"/>
              </a:ext>
            </a:extLst>
          </p:cNvPr>
          <p:cNvSpPr>
            <a:spLocks noGrp="true"/>
          </p:cNvSpPr>
          <p:nvPr>
            <p:ph idx="1"/>
          </p:nvPr>
        </p:nvSpPr>
        <p:spPr/>
        <p:txBody>
          <a:bodyPr rtlCol="0"/>
          <a:lstStyle/>
          <a:p>
            <a:pPr/>
            <a:r>
              <a:rPr dirty="0" lang="en-US" sz="1800">
                <a:latin typeface="Lato"/>
              </a:rPr>
              <a:t>3D role play games have become increasingly popular in the gaming world. With the help of Unity, game developers are able to create immersive, interactive experiences that captivate players. Unity has become a popular platform for 3D role play games due to its powerful </a:t>
            </a:r>
            <a:r>
              <a:rPr dirty="0" lang="en-US" sz="1800">
                <a:latin typeface="Lato"/>
              </a:rPr>
              <a:t>engine,</a:t>
            </a:r>
            <a:r>
              <a:rPr dirty="0" lang="en-US" sz="1800">
                <a:latin typeface="Lato"/>
              </a:rPr>
              <a:t> easy-to-use tools, and wide range of features.</a:t>
            </a:r>
            <a:endParaRPr dirty="0" lang="en-US" sz="1800">
              <a:latin typeface="Lato"/>
            </a:endParaRPr>
          </a:p>
        </p:txBody>
      </p:sp>
    </p:spTree>
    <p:extLst>
      <p:ext uri="{5380069F-76B2-4F95-89F8-6866206687D6}">
        <p14:creationId xmlns:p14="http://schemas.microsoft.com/office/powerpoint/2010/main" val="1681264194173"/>
      </p:ext>
    </p:extLst>
  </p:cSld>
  <p:clrMapOvr>
    <a:masterClrMapping/>
  </p:clrMapOvr>
</p:sld>
</file>

<file path=ppt/slides/slide3.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2AB0A61B-7EAE-44B3-AC88-AE23B05A800F}">
                <a16:creationId xmlns:a16="http://schemas.microsoft.com/office/drawing/2010/main" id="{5E257BB3-1B93-4481-ADA7-52FE2AAF9F0E}"/>
              </a:ext>
            </a:extLst>
          </p:cNvPr>
          <p:cNvSpPr>
            <a:spLocks noGrp="true"/>
          </p:cNvSpPr>
          <p:nvPr>
            <p:ph type="title"/>
          </p:nvPr>
        </p:nvSpPr>
        <p:spPr>
          <a:xfrm rot="0">
            <a:off x="1009230" y="425243"/>
            <a:ext cx="7280910" cy="602486"/>
          </a:xfrm>
        </p:spPr>
        <p:txBody>
          <a:bodyPr rtlCol="0"/>
          <a:lstStyle/>
          <a:p>
            <a:pPr/>
            <a:r>
              <a:rPr dirty="0" lang="en-US"/>
              <a:t>Plane </a:t>
            </a:r>
            <a:endParaRPr dirty="0" lang="en-US"/>
          </a:p>
        </p:txBody>
      </p:sp>
      <p:pic>
        <p:nvPicPr>
          <p:cNvPr id="3" name="Content Placeholder 2">
            <a:extLst>
              <a:ext uri="{71BD29B5-689C-49CC-9D25-5D24FB41C9B4}">
                <a16:creationId xmlns:a16="http://schemas.microsoft.com/office/drawing/2010/main" id="{CD34F7D0-8B97-4464-8BB9-D9ADA138337F}"/>
              </a:ext>
            </a:extLst>
          </p:cNvPr>
          <p:cNvPicPr>
            <a:picLocks noChangeAspect="true" noGrp="true"/>
          </p:cNvPicPr>
          <p:nvPr>
            <p:ph idx="1"/>
          </p:nvPr>
        </p:nvPicPr>
        <p:blipFill>
          <a:blip r:embed="rId2"/>
          <a:srcRect b="6776" l="0" r="0" t="6776"/>
          <a:stretch>
            <a:fillRect/>
          </a:stretch>
        </p:blipFill>
        <p:spPr>
          <a:xfrm rot="0">
            <a:off x="974702" y="1195539"/>
            <a:ext cx="7280910" cy="3337260"/>
          </a:xfrm>
          <a:noFill/>
          <a:ln cap="flat" w="28575">
            <a:noFill/>
            <a:prstDash val="solid"/>
            <a:round/>
          </a:ln>
          <a:effectLst/>
        </p:spPr>
      </p:pic>
    </p:spTree>
    <p:extLst>
      <p:ext uri="{DFBB95D8-6253-45B0-8EF0-8729A53675A0}">
        <p14:creationId xmlns:p14="http://schemas.microsoft.com/office/powerpoint/2010/main" val="1681264194176"/>
      </p:ext>
    </p:extLst>
  </p:cSld>
  <p:clrMapOvr>
    <a:masterClrMapping/>
  </p:clrMapOvr>
</p:sld>
</file>

<file path=ppt/slides/slide4.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7516525C-710C-49BA-BE81-93B39C2B64EC}">
                <a16:creationId xmlns:a16="http://schemas.microsoft.com/office/drawing/2010/main" id="{5739CB23-91A4-4845-A4E0-2F795F79C585}"/>
              </a:ext>
            </a:extLst>
          </p:cNvPr>
          <p:cNvSpPr>
            <a:spLocks noGrp="true"/>
          </p:cNvSpPr>
          <p:nvPr>
            <p:ph type="title"/>
          </p:nvPr>
        </p:nvSpPr>
        <p:spPr/>
        <p:txBody>
          <a:bodyPr rtlCol="0"/>
          <a:lstStyle/>
          <a:p>
            <a:pPr/>
            <a:r>
              <a:rPr dirty="0" lang="en-US" sz="2400"/>
              <a:t>Game view</a:t>
            </a:r>
            <a:endParaRPr dirty="0" lang="en-US" sz="2400"/>
          </a:p>
        </p:txBody>
      </p:sp>
      <p:pic>
        <p:nvPicPr>
          <p:cNvPr id="3" name="Content Placeholder 2">
            <a:extLst>
              <a:ext uri="{6AF0657D-D34D-4E7A-AD4B-B7F9CCB2A025}">
                <a16:creationId xmlns:a16="http://schemas.microsoft.com/office/drawing/2010/main" id="{03AC790F-8777-4614-87E5-86835EA52FF2}"/>
              </a:ext>
            </a:extLst>
          </p:cNvPr>
          <p:cNvPicPr>
            <a:picLocks noChangeAspect="true" noGrp="true"/>
          </p:cNvPicPr>
          <p:nvPr>
            <p:ph idx="1"/>
          </p:nvPr>
        </p:nvPicPr>
        <p:blipFill>
          <a:blip r:embed="rId2"/>
          <a:srcRect b="7238" l="0" r="0" t="7238"/>
          <a:stretch>
            <a:fillRect/>
          </a:stretch>
        </p:blipFill>
        <p:spPr>
          <a:noFill/>
          <a:effectLst/>
        </p:spPr>
      </p:pic>
    </p:spTree>
    <p:extLst>
      <p:ext uri="{614F20A2-3B00-4B20-B545-0DADD2994BE9}">
        <p14:creationId xmlns:p14="http://schemas.microsoft.com/office/powerpoint/2010/main" val="1681264194178"/>
      </p:ext>
    </p:extLst>
  </p:cSld>
  <p:clrMapOvr>
    <a:masterClrMapping/>
  </p:clrMapOvr>
</p:sld>
</file>

<file path=ppt/slides/slide5.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4EB5DF7A-F26B-4D10-806F-4BADDE115191}">
                <a16:creationId xmlns:a16="http://schemas.microsoft.com/office/drawing/2010/main" id="{BBFFC266-D93A-4821-A44B-E42D155F4012}"/>
              </a:ext>
            </a:extLst>
          </p:cNvPr>
          <p:cNvSpPr>
            <a:spLocks noGrp="true"/>
          </p:cNvSpPr>
          <p:nvPr>
            <p:ph type="title"/>
          </p:nvPr>
        </p:nvSpPr>
        <p:spPr/>
        <p:txBody>
          <a:bodyPr rtlCol="0"/>
          <a:lstStyle/>
          <a:p>
            <a:pPr/>
            <a:r>
              <a:rPr dirty="0" err="1" lang="en-US"/>
              <a:t>ellen</a:t>
            </a:r>
            <a:endParaRPr dirty="0" err="1" lang="en-US"/>
          </a:p>
        </p:txBody>
      </p:sp>
      <p:pic>
        <p:nvPicPr>
          <p:cNvPr id="3" name="Content Placeholder 2">
            <a:extLst>
              <a:ext uri="{FA522A4E-AF41-44F5-B5E4-5B909D71E42F}">
                <a16:creationId xmlns:a16="http://schemas.microsoft.com/office/drawing/2010/main" id="{47DD2B37-1FFF-4B2F-A5F1-E31F570B0158}"/>
              </a:ext>
            </a:extLst>
          </p:cNvPr>
          <p:cNvPicPr>
            <a:picLocks noGrp="true"/>
          </p:cNvPicPr>
          <p:nvPr>
            <p:ph idx="1"/>
            <a:videoFile r:link="rId2"/>
            <p:extLst>
              <p:ext uri="{DAA4B4D4-6D71-4841-9C94-3DE7FCFB9230}">
                <p14:media xmlns:p14="http://schemas.microsoft.com/office/powerpoint/2010/main" r:embed="rId3"/>
              </p:ext>
            </p:extLst>
          </p:nvPr>
        </p:nvPicPr>
        <p:blipFill>
          <a:blip r:embed="rId4"/>
          <a:stretch>
            <a:fillRect/>
          </a:stretch>
        </p:blipFill>
        <p:spPr>
          <a:xfrm rot="0">
            <a:off x="1262319" y="1212799"/>
            <a:ext cx="6619358" cy="3337260"/>
          </a:xfrm>
          <a:noFill/>
        </p:spPr>
      </p:pic>
    </p:spTree>
    <p:extLst>
      <p:ext uri="{DB3145F8-58F8-422E-8453-D72EB2EF5767}">
        <p14:creationId xmlns:p14="http://schemas.microsoft.com/office/powerpoint/2010/main" val="1681264194180"/>
      </p:ext>
    </p:extLst>
  </p:cSld>
  <p:clrMapOvr>
    <a:masterClrMapping/>
  </p:clrMapOvr>
</p:sld>
</file>

<file path=ppt/slides/slide6.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6ADED9A3-29F0-4254-9862-9344ABE6D0DA}">
                <a16:creationId xmlns:a16="http://schemas.microsoft.com/office/drawing/2010/main" id="{3B5F6D33-170F-4FB7-9BE8-7AADEA652F4E}"/>
              </a:ext>
            </a:extLst>
          </p:cNvPr>
          <p:cNvSpPr>
            <a:spLocks noGrp="true"/>
          </p:cNvSpPr>
          <p:nvPr>
            <p:ph type="title"/>
          </p:nvPr>
        </p:nvSpPr>
        <p:spPr/>
        <p:txBody>
          <a:bodyPr rtlCol="0"/>
          <a:lstStyle/>
          <a:p>
            <a:pPr/>
            <a:r>
              <a:rPr dirty="0" lang="en-US"/>
              <a:t>Player script</a:t>
            </a:r>
            <a:endParaRPr dirty="0" lang="en-US"/>
          </a:p>
        </p:txBody>
      </p:sp>
      <p:sp>
        <p:nvSpPr>
          <p:cNvPr id="3" name="Content Placeholder 2">
            <a:extLst>
              <a:ext uri="{A84538D5-C49C-4996-850B-54F9F1A85474}">
                <a16:creationId xmlns:a16="http://schemas.microsoft.com/office/drawing/2010/main" id="{633EB951-2038-4490-8308-6E29238F89F6}"/>
              </a:ext>
            </a:extLst>
          </p:cNvPr>
          <p:cNvSpPr>
            <a:spLocks noGrp="true"/>
          </p:cNvSpPr>
          <p:nvPr>
            <p:ph idx="1"/>
          </p:nvPr>
        </p:nvSpPr>
        <p:spPr/>
        <p:txBody>
          <a:bodyPr rtlCol="0" vert="horz">
            <a:normAutofit fontScale="32500" lnSpcReduction="20000"/>
          </a:bodyPr>
          <a:lstStyle/>
          <a:p>
            <a:pPr/>
            <a:r>
              <a:rPr dirty="0" lang="en-US"/>
              <a:t>using </a:t>
            </a:r>
            <a:r>
              <a:rPr dirty="0" err="1" lang="en-US"/>
              <a:t>UnityEngine</a:t>
            </a:r>
            <a:r>
              <a:rPr dirty="0" lang="en-US"/>
              <a:t>;</a:t>
            </a:r>
            <a:br>
              <a:rPr dirty="0" lang="en-US"/>
            </a:br>
            <a:r>
              <a:rPr dirty="0" lang="en-US"/>
              <a:t>using Gamekit3D.Message;</a:t>
            </a:r>
            <a:br>
              <a:rPr dirty="0" lang="en-US"/>
            </a:br>
            <a:r>
              <a:rPr dirty="0" lang="en-US"/>
              <a:t>using System.Collections;</a:t>
            </a:r>
            <a:br>
              <a:rPr dirty="0" lang="en-US"/>
            </a:br>
            <a:r>
              <a:rPr dirty="0" lang="en-US"/>
              <a:t>using </a:t>
            </a:r>
            <a:r>
              <a:rPr dirty="0" err="1" lang="en-US"/>
              <a:t>UnityEngine</a:t>
            </a:r>
            <a:r>
              <a:rPr dirty="0" lang="en-US"/>
              <a:t>.</a:t>
            </a:r>
            <a:r>
              <a:rPr dirty="0" err="1" lang="en-US"/>
              <a:t>XR</a:t>
            </a:r>
            <a:r>
              <a:rPr dirty="0" lang="en-US"/>
              <a:t>.</a:t>
            </a:r>
            <a:r>
              <a:rPr dirty="0" err="1" lang="en-US"/>
              <a:t>WSA</a:t>
            </a:r>
            <a:r>
              <a:rPr dirty="0" lang="en-US"/>
              <a:t>;</a:t>
            </a:r>
            <a:br>
              <a:rPr dirty="0" lang="en-US"/>
            </a:br>
            <a:br>
              <a:rPr dirty="0" lang="en-US"/>
            </a:br>
            <a:r>
              <a:rPr dirty="0" lang="en-US"/>
              <a:t>namespace Gamekit3D</a:t>
            </a:r>
            <a:br>
              <a:rPr dirty="0" lang="en-US"/>
            </a:br>
            <a:r>
              <a:rPr dirty="0" lang="en-US"/>
              <a:t>{</a:t>
            </a:r>
            <a:br>
              <a:rPr dirty="0" lang="en-US"/>
            </a:br>
            <a:r>
              <a:rPr dirty="0" lang="en-US"/>
              <a:t>    [</a:t>
            </a:r>
            <a:r>
              <a:rPr dirty="0" err="1" lang="en-US"/>
              <a:t>RequireComponent</a:t>
            </a:r>
            <a:r>
              <a:rPr dirty="0" lang="en-US"/>
              <a:t>(</a:t>
            </a:r>
            <a:r>
              <a:rPr dirty="0" err="1" lang="en-US"/>
              <a:t>typeof</a:t>
            </a:r>
            <a:r>
              <a:rPr dirty="0" lang="en-US"/>
              <a:t>(</a:t>
            </a:r>
            <a:r>
              <a:rPr dirty="0" err="1" lang="en-US"/>
              <a:t>CharacterController</a:t>
            </a:r>
            <a:r>
              <a:rPr dirty="0" lang="en-US"/>
              <a:t>))]</a:t>
            </a:r>
            <a:br>
              <a:rPr dirty="0" lang="en-US"/>
            </a:br>
            <a:r>
              <a:rPr dirty="0" lang="en-US"/>
              <a:t>    [</a:t>
            </a:r>
            <a:r>
              <a:rPr dirty="0" err="1" lang="en-US"/>
              <a:t>RequireComponent</a:t>
            </a:r>
            <a:r>
              <a:rPr dirty="0" lang="en-US"/>
              <a:t>(</a:t>
            </a:r>
            <a:r>
              <a:rPr dirty="0" err="1" lang="en-US"/>
              <a:t>typeof</a:t>
            </a:r>
            <a:r>
              <a:rPr dirty="0" lang="en-US"/>
              <a:t>(Animator))]</a:t>
            </a:r>
            <a:br>
              <a:rPr dirty="0" lang="en-US"/>
            </a:br>
            <a:r>
              <a:rPr dirty="0" lang="en-US"/>
              <a:t>    public class </a:t>
            </a:r>
            <a:r>
              <a:rPr dirty="0" err="1" lang="en-US"/>
              <a:t>PlayerController</a:t>
            </a:r>
            <a:r>
              <a:rPr dirty="0" lang="en-US"/>
              <a:t> : </a:t>
            </a:r>
            <a:r>
              <a:rPr dirty="0" err="1" lang="en-US"/>
              <a:t>MonoBehaviour</a:t>
            </a:r>
            <a:r>
              <a:rPr dirty="0" lang="en-US"/>
              <a:t>, </a:t>
            </a:r>
            <a:r>
              <a:rPr dirty="0" err="1" lang="en-US"/>
              <a:t>IMessageReceiver</a:t>
            </a:r>
            <a:br>
              <a:rPr dirty="0" lang="en-US"/>
            </a:br>
            <a:r>
              <a:rPr dirty="0" lang="en-US"/>
              <a:t>    {</a:t>
            </a:r>
            <a:br>
              <a:rPr dirty="0" lang="en-US"/>
            </a:br>
            <a:r>
              <a:rPr dirty="0" lang="en-US"/>
              <a:t>        protected static </a:t>
            </a:r>
            <a:r>
              <a:rPr dirty="0" err="1" lang="en-US"/>
              <a:t>PlayerController</a:t>
            </a:r>
            <a:r>
              <a:rPr dirty="0" lang="en-US"/>
              <a:t> s_Instance;</a:t>
            </a:r>
            <a:br>
              <a:rPr dirty="0" lang="en-US"/>
            </a:br>
            <a:r>
              <a:rPr dirty="0" lang="en-US"/>
              <a:t>        public static </a:t>
            </a:r>
            <a:r>
              <a:rPr dirty="0" err="1" lang="en-US"/>
              <a:t>PlayerController</a:t>
            </a:r>
            <a:r>
              <a:rPr dirty="0" lang="en-US"/>
              <a:t> instance { get { return s_Instance; } }</a:t>
            </a:r>
            <a:br>
              <a:rPr dirty="0" lang="en-US"/>
            </a:br>
            <a:br>
              <a:rPr dirty="0" lang="en-US"/>
            </a:br>
            <a:r>
              <a:rPr dirty="0" lang="en-US"/>
              <a:t>        public </a:t>
            </a:r>
            <a:r>
              <a:rPr dirty="0" err="1" lang="en-US"/>
              <a:t>bool</a:t>
            </a:r>
            <a:r>
              <a:rPr dirty="0" lang="en-US"/>
              <a:t> respawning { get { return m_Respawning; } }</a:t>
            </a:r>
            <a:br>
              <a:rPr dirty="0" lang="en-US"/>
            </a:br>
            <a:br>
              <a:rPr dirty="0" lang="en-US"/>
            </a:br>
            <a:r>
              <a:rPr dirty="0" lang="en-US"/>
              <a:t>        public float </a:t>
            </a:r>
            <a:r>
              <a:rPr dirty="0" err="1" lang="en-US"/>
              <a:t>maxForwardSpeed</a:t>
            </a:r>
            <a:r>
              <a:rPr dirty="0" lang="en-US"/>
              <a:t> = 8f;        // How fast Ellen can run.</a:t>
            </a:r>
            <a:br>
              <a:rPr dirty="0" lang="en-US"/>
            </a:br>
            <a:r>
              <a:rPr dirty="0" lang="en-US"/>
              <a:t>        public float gravity = 20f;               // How fast Ellen accelerates downwards when airborne.</a:t>
            </a:r>
            <a:br>
              <a:rPr dirty="0" lang="en-US"/>
            </a:br>
            <a:r>
              <a:rPr dirty="0" lang="en-US"/>
              <a:t>        public float </a:t>
            </a:r>
            <a:r>
              <a:rPr dirty="0" err="1" lang="en-US"/>
              <a:t>jumpSpeed</a:t>
            </a:r>
            <a:r>
              <a:rPr dirty="0" lang="en-US"/>
              <a:t> = 10f;             // How fast Ellen takes off when jumping.</a:t>
            </a:r>
            <a:br>
              <a:rPr dirty="0" lang="en-US"/>
            </a:br>
            <a:r>
              <a:rPr dirty="0" lang="en-US"/>
              <a:t>        public float </a:t>
            </a:r>
            <a:r>
              <a:rPr dirty="0" err="1" lang="en-US"/>
              <a:t>minTurnSpeed</a:t>
            </a:r>
            <a:r>
              <a:rPr dirty="0" lang="en-US"/>
              <a:t> = 400f;         // How fast Ellen turns when moving at maximum speed.</a:t>
            </a:r>
            <a:br>
              <a:rPr dirty="0" lang="en-US"/>
            </a:br>
            <a:r>
              <a:rPr dirty="0" lang="en-US"/>
              <a:t>        public float </a:t>
            </a:r>
            <a:r>
              <a:rPr dirty="0" err="1" lang="en-US"/>
              <a:t>maxTurnSpeed</a:t>
            </a:r>
            <a:r>
              <a:rPr dirty="0" lang="en-US"/>
              <a:t> = 1200f;        // How fast Ellen turns when stationary.</a:t>
            </a:r>
            <a:br>
              <a:rPr dirty="0" lang="en-US"/>
            </a:br>
            <a:r>
              <a:rPr dirty="0" lang="en-US"/>
              <a:t>        public float </a:t>
            </a:r>
            <a:r>
              <a:rPr dirty="0" err="1" lang="en-US"/>
              <a:t>idleTimeout</a:t>
            </a:r>
            <a:r>
              <a:rPr dirty="0" lang="en-US"/>
              <a:t> = 5f;            // How long before Ellen starts considering random idles.</a:t>
            </a:r>
            <a:br>
              <a:rPr dirty="0" lang="en-US"/>
            </a:br>
            <a:r>
              <a:rPr dirty="0" lang="en-US"/>
              <a:t>        public </a:t>
            </a:r>
            <a:r>
              <a:rPr dirty="0" err="1" lang="en-US"/>
              <a:t>bool</a:t>
            </a:r>
            <a:r>
              <a:rPr dirty="0" lang="en-US"/>
              <a:t> </a:t>
            </a:r>
            <a:r>
              <a:rPr dirty="0" err="1" lang="en-US"/>
              <a:t>canAttack</a:t>
            </a:r>
            <a:r>
              <a:rPr dirty="0" lang="en-US"/>
              <a:t>;                    // Whether or not Ellen can swing her staff.</a:t>
            </a:r>
            <a:br>
              <a:rPr dirty="0" lang="en-US"/>
            </a:br>
            <a:br>
              <a:rPr dirty="0" lang="en-US"/>
            </a:br>
            <a:r>
              <a:rPr dirty="0" lang="en-US"/>
              <a:t>        public </a:t>
            </a:r>
            <a:r>
              <a:rPr dirty="0" err="1" lang="en-US"/>
              <a:t>CameraSettings</a:t>
            </a:r>
            <a:r>
              <a:rPr dirty="0" lang="en-US"/>
              <a:t> </a:t>
            </a:r>
            <a:r>
              <a:rPr dirty="0" err="1" lang="en-US"/>
              <a:t>cameraSettings</a:t>
            </a:r>
            <a:r>
              <a:rPr dirty="0" lang="en-US"/>
              <a:t>;            // Reference used to determine the camera's direction.</a:t>
            </a:r>
            <a:br>
              <a:rPr dirty="0" lang="en-US"/>
            </a:br>
            <a:r>
              <a:rPr dirty="0" lang="en-US"/>
              <a:t>        public </a:t>
            </a:r>
            <a:r>
              <a:rPr dirty="0" err="1" lang="en-US"/>
              <a:t>MeleeWeapon</a:t>
            </a:r>
            <a:r>
              <a:rPr dirty="0" lang="en-US"/>
              <a:t> </a:t>
            </a:r>
            <a:r>
              <a:rPr dirty="0" err="1" lang="en-US"/>
              <a:t>meleeWeapon</a:t>
            </a:r>
            <a:r>
              <a:rPr dirty="0" lang="en-US"/>
              <a:t>;                  // Reference used to (de)activate the staff when attacking. </a:t>
            </a:r>
            <a:br>
              <a:rPr dirty="0" lang="en-US"/>
            </a:br>
            <a:r>
              <a:rPr dirty="0" lang="en-US"/>
              <a:t>        public </a:t>
            </a:r>
            <a:r>
              <a:rPr dirty="0" err="1" lang="en-US"/>
              <a:t>RandomAudioPlayer</a:t>
            </a:r>
            <a:r>
              <a:rPr dirty="0" lang="en-US"/>
              <a:t> </a:t>
            </a:r>
            <a:r>
              <a:rPr dirty="0" err="1" lang="en-US"/>
              <a:t>footstepPlayer</a:t>
            </a:r>
            <a:r>
              <a:rPr dirty="0" lang="en-US"/>
              <a:t>;         // Random Audio Players used for various situations.</a:t>
            </a:r>
            <a:br>
              <a:rPr dirty="0" lang="en-US"/>
            </a:br>
            <a:r>
              <a:rPr dirty="0" lang="en-US"/>
              <a:t>        public </a:t>
            </a:r>
            <a:r>
              <a:rPr dirty="0" err="1" lang="en-US"/>
              <a:t>RandomAudioPlayer</a:t>
            </a:r>
            <a:r>
              <a:rPr dirty="0" lang="en-US"/>
              <a:t> </a:t>
            </a:r>
            <a:r>
              <a:rPr dirty="0" err="1" lang="en-US"/>
              <a:t>hurtAudioPlayer</a:t>
            </a:r>
            <a:r>
              <a:rPr dirty="0" lang="en-US"/>
              <a:t>;</a:t>
            </a:r>
            <a:br>
              <a:rPr dirty="0" lang="en-US"/>
            </a:br>
            <a:r>
              <a:rPr dirty="0" lang="en-US"/>
              <a:t>        public </a:t>
            </a:r>
            <a:r>
              <a:rPr dirty="0" err="1" lang="en-US"/>
              <a:t>RandomAudioPlayer</a:t>
            </a:r>
            <a:r>
              <a:rPr dirty="0" lang="en-US"/>
              <a:t> </a:t>
            </a:r>
            <a:r>
              <a:rPr dirty="0" err="1" lang="en-US"/>
              <a:t>landingPlayer</a:t>
            </a:r>
            <a:r>
              <a:rPr dirty="0" lang="en-US"/>
              <a:t>;</a:t>
            </a:r>
            <a:br>
              <a:rPr dirty="0" lang="en-US"/>
            </a:br>
            <a:r>
              <a:rPr dirty="0" lang="en-US"/>
              <a:t>        public </a:t>
            </a:r>
            <a:r>
              <a:rPr dirty="0" err="1" lang="en-US"/>
              <a:t>RandomAudioPlayer</a:t>
            </a:r>
            <a:r>
              <a:rPr dirty="0" lang="en-US"/>
              <a:t> </a:t>
            </a:r>
            <a:r>
              <a:rPr dirty="0" err="1" lang="en-US"/>
              <a:t>emoteLandingPlayer</a:t>
            </a:r>
            <a:r>
              <a:rPr dirty="0" lang="en-US"/>
              <a:t>;</a:t>
            </a:r>
            <a:br>
              <a:rPr dirty="0" lang="en-US"/>
            </a:br>
            <a:r>
              <a:rPr dirty="0" lang="en-US"/>
              <a:t>        public </a:t>
            </a:r>
            <a:r>
              <a:rPr dirty="0" err="1" lang="en-US"/>
              <a:t>RandomAudioPlayer</a:t>
            </a:r>
            <a:r>
              <a:rPr dirty="0" lang="en-US"/>
              <a:t> emoteDeathPlayer;</a:t>
            </a:r>
            <a:br>
              <a:rPr dirty="0" lang="en-US"/>
            </a:br>
            <a:r>
              <a:rPr dirty="0" lang="en-US"/>
              <a:t>        public </a:t>
            </a:r>
            <a:r>
              <a:rPr dirty="0" err="1" lang="en-US"/>
              <a:t>RandomAudioPlayer</a:t>
            </a:r>
            <a:r>
              <a:rPr dirty="0" lang="en-US"/>
              <a:t> </a:t>
            </a:r>
            <a:r>
              <a:rPr dirty="0" err="1" lang="en-US"/>
              <a:t>emoteAttackPlayer</a:t>
            </a:r>
            <a:r>
              <a:rPr dirty="0" lang="en-US"/>
              <a:t>;</a:t>
            </a:r>
            <a:br>
              <a:rPr dirty="0" lang="en-US"/>
            </a:br>
            <a:r>
              <a:rPr dirty="0" lang="en-US"/>
              <a:t>        public </a:t>
            </a:r>
            <a:r>
              <a:rPr dirty="0" err="1" lang="en-US"/>
              <a:t>RandomAudioPlayer</a:t>
            </a:r>
            <a:r>
              <a:rPr dirty="0" lang="en-US"/>
              <a:t> </a:t>
            </a:r>
            <a:r>
              <a:rPr dirty="0" err="1" lang="en-US"/>
              <a:t>emoteJumpPlayer</a:t>
            </a:r>
            <a:r>
              <a:rPr dirty="0" lang="en-US"/>
              <a:t>;</a:t>
            </a:r>
            <a:br>
              <a:rPr dirty="0" lang="en-US"/>
            </a:br>
            <a:br>
              <a:rPr dirty="0" lang="en-US"/>
            </a:br>
            <a:r>
              <a:rPr dirty="0" lang="en-US"/>
              <a:t>}</a:t>
            </a:r>
            <a:br>
              <a:rPr dirty="0" lang="en-US"/>
            </a:br>
            <a:br>
              <a:rPr dirty="0" lang="en-US"/>
            </a:br>
            <a:r>
              <a:rPr dirty="0" lang="en-US"/>
              <a:t>        // Called after the animator state has been cached to determine whether this script should block user input.</a:t>
            </a:r>
            <a:br>
              <a:rPr dirty="0" lang="en-US"/>
            </a:br>
            <a:endParaRPr dirty="0" lang="en-US"/>
          </a:p>
        </p:txBody>
      </p:sp>
    </p:spTree>
    <p:extLst>
      <p:ext uri="{342B424D-2505-4893-85DC-1E898E207B3B}">
        <p14:creationId xmlns:p14="http://schemas.microsoft.com/office/powerpoint/2010/main" val="1681264194183"/>
      </p:ext>
    </p:extLst>
  </p:cSld>
  <p:clrMapOvr>
    <a:masterClrMapping/>
  </p:clrMapOvr>
</p:sld>
</file>

<file path=ppt/slides/slide7.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8A2D71EA-341D-4B3F-8FBC-C36978EBFB28}">
                <a16:creationId xmlns:a16="http://schemas.microsoft.com/office/drawing/2010/main" id="{86107A15-2E25-417B-A92E-2720258FC280}"/>
              </a:ext>
            </a:extLst>
          </p:cNvPr>
          <p:cNvSpPr>
            <a:spLocks noGrp="true"/>
          </p:cNvSpPr>
          <p:nvPr>
            <p:ph type="title"/>
          </p:nvPr>
        </p:nvSpPr>
        <p:spPr/>
        <p:txBody>
          <a:bodyPr rtlCol="0"/>
          <a:lstStyle/>
          <a:p>
            <a:pPr/>
            <a:r>
              <a:rPr dirty="0" lang="en-US" sz="2400">
                <a:latin typeface="Lato"/>
              </a:rPr>
              <a:t>Player Movement</a:t>
            </a:r>
            <a:endParaRPr dirty="0" lang="en-US" sz="2400">
              <a:latin typeface="Lato"/>
            </a:endParaRPr>
          </a:p>
        </p:txBody>
      </p:sp>
      <p:sp>
        <p:nvSpPr>
          <p:cNvPr id="3" name="Content Placeholder 2">
            <a:extLst>
              <a:ext uri="{A2664BAA-2EC1-4EF4-A4D4-3C74F0255B47}">
                <a16:creationId xmlns:a16="http://schemas.microsoft.com/office/drawing/2010/main" id="{7F3B1DD5-921F-4FCA-9A82-9B215EB45A17}"/>
              </a:ext>
            </a:extLst>
          </p:cNvPr>
          <p:cNvSpPr>
            <a:spLocks noChangeAspect="false" noGrp="true"/>
          </p:cNvSpPr>
          <p:nvPr>
            <p:ph idx="1"/>
          </p:nvPr>
        </p:nvSpPr>
        <p:spPr/>
        <p:txBody>
          <a:bodyPr rtlCol="0" vert="horz">
            <a:normAutofit fontScale="92500" lnSpcReduction="20000"/>
          </a:bodyPr>
          <a:lstStyle/>
          <a:p>
            <a:pPr/>
            <a:r>
              <a:rPr dirty="0" lang="en-US">
                <a:latin typeface="Söhne"/>
              </a:rPr>
              <a:t>Ellen's movement is controlled by the </a:t>
            </a:r>
            <a:r>
              <a:rPr b="1" dirty="0" err="1" lang="en-US" sz="1800">
                <a:latin typeface="Söhne Mono"/>
              </a:rPr>
              <a:t>EllenController</a:t>
            </a:r>
            <a:r>
              <a:rPr dirty="0" lang="en-US">
                <a:latin typeface="Söhne"/>
              </a:rPr>
              <a:t> script, which is attached to her game object in the scene. The </a:t>
            </a:r>
            <a:r>
              <a:rPr b="1" dirty="0" err="1" lang="en-US" sz="1800">
                <a:latin typeface="Söhne Mono"/>
              </a:rPr>
              <a:t>EllenController</a:t>
            </a:r>
            <a:r>
              <a:rPr dirty="0" lang="en-US">
                <a:latin typeface="Söhne"/>
              </a:rPr>
              <a:t> script uses Unity's </a:t>
            </a:r>
            <a:r>
              <a:rPr b="1" dirty="0" err="1" lang="en-US" sz="1800">
                <a:latin typeface="Söhne Mono"/>
              </a:rPr>
              <a:t>CharacterController</a:t>
            </a:r>
            <a:r>
              <a:rPr dirty="0" lang="en-US">
                <a:latin typeface="Söhne"/>
              </a:rPr>
              <a:t> component to handle movement and collision detection.</a:t>
            </a:r>
          </a:p>
          <a:p>
            <a:pPr/>
            <a:r>
              <a:rPr dirty="0" lang="en-US">
                <a:latin typeface="Söhne"/>
              </a:rPr>
              <a:t>The </a:t>
            </a:r>
            <a:r>
              <a:rPr b="1" dirty="0" err="1" lang="en-US" sz="1800">
                <a:latin typeface="Söhne Mono"/>
              </a:rPr>
              <a:t>EllenController</a:t>
            </a:r>
            <a:r>
              <a:rPr dirty="0" lang="en-US">
                <a:latin typeface="Söhne"/>
              </a:rPr>
              <a:t> script includes several variables that control Ellen's movement speed, jump height, and gravity. The script also includes several functions that handle user input and movement, such as </a:t>
            </a:r>
            <a:r>
              <a:rPr b="1" dirty="0" lang="en-US" sz="1800">
                <a:latin typeface="Söhne Mono"/>
              </a:rPr>
              <a:t>Move()</a:t>
            </a:r>
            <a:r>
              <a:rPr dirty="0" lang="en-US">
                <a:latin typeface="Söhne"/>
              </a:rPr>
              <a:t> and </a:t>
            </a:r>
            <a:r>
              <a:rPr b="1" dirty="0" lang="en-US" sz="1800">
                <a:latin typeface="Söhne Mono"/>
              </a:rPr>
              <a:t>Jump()</a:t>
            </a:r>
            <a:r>
              <a:rPr dirty="0" lang="en-US">
                <a:latin typeface="Söhne"/>
              </a:rPr>
              <a:t>.</a:t>
            </a:r>
          </a:p>
          <a:p>
            <a:pPr/>
            <a:r>
              <a:rPr dirty="0" lang="en-US">
                <a:latin typeface="Söhne"/>
              </a:rPr>
              <a:t>In the </a:t>
            </a:r>
            <a:r>
              <a:rPr b="1" dirty="0" lang="en-US" sz="1800">
                <a:latin typeface="Söhne Mono"/>
              </a:rPr>
              <a:t>Move()</a:t>
            </a:r>
            <a:r>
              <a:rPr dirty="0" lang="en-US">
                <a:latin typeface="Söhne"/>
              </a:rPr>
              <a:t> function, the script checks for user input and uses the </a:t>
            </a:r>
            <a:r>
              <a:rPr b="1" dirty="0" err="1" lang="en-US" sz="1800">
                <a:latin typeface="Söhne Mono"/>
              </a:rPr>
              <a:t>CharacterController</a:t>
            </a:r>
            <a:r>
              <a:rPr dirty="0" lang="en-US">
                <a:latin typeface="Söhne"/>
              </a:rPr>
              <a:t> component to move Ellen in the desired direction. The script also sets Ellen's movement animation parameter based on her movement direction and speed.</a:t>
            </a:r>
          </a:p>
          <a:p>
            <a:pPr/>
            <a:r>
              <a:rPr dirty="0" lang="en-US"/>
              <a:t/>
            </a:r>
            <a:endParaRPr dirty="0" lang="en-US"/>
          </a:p>
        </p:txBody>
      </p:sp>
      <p:sp>
        <p:nvSpPr>
          <p:cNvPr id="4" name="">
            <a:extLst>
              <a:ext uri="{27BFDE71-5A88-40ED-A923-EBA11C63949E}">
                <a16:creationId xmlns:a16="http://schemas.microsoft.com/office/drawing/2010/main" id="{6ACE6B27-22C9-4A6F-9A1E-A4517205F7FB}"/>
              </a:ext>
            </a:extLst>
          </p:cNvPr>
          <p:cNvSpPr txBox="1"/>
          <p:nvPr/>
        </p:nvSpPr>
        <p:spPr>
          <a:xfrm flipH="false" flipV="false">
            <a:off x="4002227" y="2050467"/>
            <a:ext cx="1905000" cy="278082"/>
          </a:xfrm>
          <a:prstGeom prst="rect">
            <a:avLst/>
          </a:prstGeom>
        </p:spPr>
        <p:txBody>
          <a:bodyPr anchor="ctr" bIns="47625" lIns="95250" rIns="95250" rtlCol="0" tIns="47625" vert="horz">
            <a:spAutoFit/>
          </a:bodyPr>
          <a:lstStyle/>
          <a:p>
            <a:pPr>
              <a:defRPr dirty="0" lang="en-US" sz="1200"/>
            </a:pPr>
            <a:r>
              <a:rPr dirty="0" lang="en-US">
                <a:solidFill>
                  <a:schemeClr val="accent1"/>
                </a:solidFill>
              </a:rPr>
              <a:t/>
            </a:r>
            <a:endParaRPr dirty="0" lang="en-US">
              <a:solidFill>
                <a:schemeClr val="accent1"/>
              </a:solidFill>
            </a:endParaRPr>
          </a:p>
        </p:txBody>
      </p:sp>
    </p:spTree>
    <p:extLst>
      <p:ext uri="{2B650EAE-7ED6-418C-86A2-50A6863B5AB1}">
        <p14:creationId xmlns:p14="http://schemas.microsoft.com/office/powerpoint/2010/main" val="1681264194186"/>
      </p:ext>
    </p:extLst>
  </p:cSld>
  <p:clrMapOvr>
    <a:masterClrMapping/>
  </p:clrMapOvr>
</p:sld>
</file>

<file path=ppt/slides/slide8.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Content Placeholder 2">
            <a:extLst>
              <a:ext uri="{D64D0561-8DBD-49F0-84DD-979D5193DE94}">
                <a16:creationId xmlns:a16="http://schemas.microsoft.com/office/drawing/2010/main" id="{18C6DC62-A691-4D29-8FCC-40F6C7EA224D}"/>
              </a:ext>
            </a:extLst>
          </p:cNvPr>
          <p:cNvSpPr>
            <a:spLocks noGrp="true"/>
          </p:cNvSpPr>
          <p:nvPr>
            <p:ph idx="1"/>
          </p:nvPr>
        </p:nvSpPr>
        <p:spPr>
          <a:xfrm rot="0">
            <a:off x="931545" y="997019"/>
            <a:ext cx="7280910" cy="3337260"/>
          </a:xfrm>
        </p:spPr>
        <p:txBody>
          <a:bodyPr rtlCol="0" vert="horz">
            <a:normAutofit fontScale="92500" lnSpcReduction="10000"/>
          </a:bodyPr>
          <a:lstStyle/>
          <a:p>
            <a:pPr/>
            <a:r>
              <a:rPr dirty="0" lang="en-US">
                <a:latin typeface="Söhne"/>
              </a:rPr>
              <a:t>In the </a:t>
            </a:r>
            <a:r>
              <a:rPr b="1" dirty="0" lang="en-US" sz="1800">
                <a:latin typeface="Söhne Mono"/>
              </a:rPr>
              <a:t>Jump()</a:t>
            </a:r>
            <a:r>
              <a:rPr dirty="0" lang="en-US">
                <a:latin typeface="Söhne"/>
              </a:rPr>
              <a:t> function, the script checks if Ellen is grounded (i.e., standing on a surface) and uses the </a:t>
            </a:r>
            <a:r>
              <a:rPr b="1" dirty="0" err="1" lang="en-US" sz="1800">
                <a:latin typeface="Söhne Mono"/>
              </a:rPr>
              <a:t>CharacterController</a:t>
            </a:r>
            <a:r>
              <a:rPr dirty="0" lang="en-US">
                <a:latin typeface="Söhne"/>
              </a:rPr>
              <a:t> component to apply an upward force to Ellen if she is grounded. The script also sets Ellen's jump animation parameter to trigger the jump animation.</a:t>
            </a:r>
          </a:p>
          <a:p>
            <a:pPr/>
            <a:r>
              <a:rPr dirty="0" lang="en-US">
                <a:latin typeface="Söhne"/>
              </a:rPr>
              <a:t>Ellen's movement is also affected by external forces, such as gravity and collisions with other objects. The </a:t>
            </a:r>
            <a:r>
              <a:rPr b="1" dirty="0" err="1" lang="en-US" sz="1800">
                <a:latin typeface="Söhne Mono"/>
              </a:rPr>
              <a:t>EllenController</a:t>
            </a:r>
            <a:r>
              <a:rPr dirty="0" lang="en-US">
                <a:latin typeface="Söhne"/>
              </a:rPr>
              <a:t> script includes functions to handle these events, such as </a:t>
            </a:r>
            <a:r>
              <a:rPr b="1" dirty="0" lang="en-US" sz="1800">
                <a:latin typeface="Söhne Mono"/>
              </a:rPr>
              <a:t>OnControllerColliderHit()</a:t>
            </a:r>
            <a:r>
              <a:rPr dirty="0" lang="en-US">
                <a:latin typeface="Söhne"/>
              </a:rPr>
              <a:t> to handle collisions with other objects and </a:t>
            </a:r>
            <a:r>
              <a:rPr b="1" dirty="0" err="1" lang="en-US" sz="1800">
                <a:latin typeface="Söhne Mono"/>
              </a:rPr>
              <a:t>ApplyGravity</a:t>
            </a:r>
            <a:r>
              <a:rPr b="1" dirty="0" lang="en-US" sz="1800">
                <a:latin typeface="Söhne Mono"/>
              </a:rPr>
              <a:t>()</a:t>
            </a:r>
            <a:r>
              <a:rPr dirty="0" lang="en-US">
                <a:latin typeface="Söhne"/>
              </a:rPr>
              <a:t> to apply the force of gravity to Ellen's movement.</a:t>
            </a:r>
          </a:p>
          <a:p>
            <a:pPr/>
            <a:r>
              <a:rPr dirty="0" lang="en-US">
                <a:latin typeface="Söhne"/>
              </a:rPr>
              <a:t>Overall, Ellen's movement is designed to be responsive and smooth, with a combination of user input and physics-based movement to create a realistic and engaging gameplay experience.</a:t>
            </a:r>
            <a:endParaRPr dirty="0" lang="en-US">
              <a:latin typeface="Söhne"/>
            </a:endParaRPr>
          </a:p>
        </p:txBody>
      </p:sp>
    </p:spTree>
    <p:extLst>
      <p:ext uri="{C1CC0B2C-BE9A-45BF-B861-367B67E52999}">
        <p14:creationId xmlns:p14="http://schemas.microsoft.com/office/powerpoint/2010/main" val="1681264194188"/>
      </p:ext>
    </p:extLst>
  </p:cSld>
  <p:clrMapOvr>
    <a:masterClrMapping/>
  </p:clrMapOvr>
</p:sld>
</file>

<file path=ppt/slides/slide9.xml><?xml version="1.0" encoding="utf-8"?>
<p:sld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Title 7">
            <a:extLst>
              <a:ext uri="{7270AC0B-01E9-4C81-BA9D-400B8B585E23}">
                <a16:creationId xmlns:a16="http://schemas.microsoft.com/office/drawing/2010/main" id="{D0A57791-877A-40BD-AE88-BE2A252CB39B}"/>
              </a:ext>
            </a:extLst>
          </p:cNvPr>
          <p:cNvSpPr>
            <a:spLocks noGrp="true"/>
          </p:cNvSpPr>
          <p:nvPr>
            <p:ph type="title"/>
          </p:nvPr>
        </p:nvSpPr>
        <p:spPr/>
        <p:txBody>
          <a:bodyPr rtlCol="0"/>
          <a:lstStyle/>
          <a:p>
            <a:pPr/>
            <a:r>
              <a:rPr dirty="0" lang="en-US"/>
              <a:t>Player Health</a:t>
            </a:r>
            <a:endParaRPr dirty="0" lang="en-US"/>
          </a:p>
        </p:txBody>
      </p:sp>
      <p:sp>
        <p:nvSpPr>
          <p:cNvPr id="3" name="Content Placeholder 2">
            <a:extLst>
              <a:ext uri="{FA274EE8-4050-4E4E-A4BC-84CBE91AC596}">
                <a16:creationId xmlns:a16="http://schemas.microsoft.com/office/drawing/2010/main" id="{9765066F-9EA9-48B1-8357-BA5208900B89}"/>
              </a:ext>
            </a:extLst>
          </p:cNvPr>
          <p:cNvSpPr>
            <a:spLocks noGrp="true"/>
          </p:cNvSpPr>
          <p:nvPr>
            <p:ph idx="1"/>
          </p:nvPr>
        </p:nvSpPr>
        <p:spPr/>
        <p:txBody>
          <a:bodyPr rtlCol="0" vert="horz">
            <a:normAutofit fontScale="25000" lnSpcReduction="20000"/>
          </a:bodyPr>
          <a:lstStyle/>
          <a:p>
            <a:pPr/>
            <a:r>
              <a:rPr dirty="0" lang="en-US"/>
              <a:t>using System.Collections; </a:t>
            </a:r>
            <a:br>
              <a:rPr dirty="0" lang="en-US"/>
            </a:br>
            <a:r>
              <a:rPr dirty="0" lang="en-US"/>
              <a:t>using System.Collections.Generic; </a:t>
            </a:r>
            <a:br>
              <a:rPr dirty="0" lang="en-US"/>
            </a:br>
            <a:r>
              <a:rPr dirty="0" lang="en-US"/>
              <a:t>using </a:t>
            </a:r>
            <a:r>
              <a:rPr dirty="0" err="1" lang="en-US"/>
              <a:t>UnityEngine</a:t>
            </a:r>
            <a:r>
              <a:rPr dirty="0" lang="en-US"/>
              <a:t>; </a:t>
            </a:r>
            <a:br>
              <a:rPr dirty="0" lang="en-US"/>
            </a:br>
            <a:r>
              <a:rPr dirty="0" lang="en-US"/>
              <a:t>using </a:t>
            </a:r>
            <a:r>
              <a:rPr dirty="0" err="1" lang="en-US"/>
              <a:t>UnityEngine</a:t>
            </a:r>
            <a:r>
              <a:rPr dirty="0" lang="en-US"/>
              <a:t>.Events; </a:t>
            </a:r>
            <a:br>
              <a:rPr dirty="0" lang="en-US"/>
            </a:br>
            <a:r>
              <a:rPr dirty="0" lang="en-US"/>
              <a:t>using Gamekit3D.Message; </a:t>
            </a:r>
            <a:br>
              <a:rPr dirty="0" lang="en-US"/>
            </a:br>
            <a:r>
              <a:rPr dirty="0" lang="en-US"/>
              <a:t>using </a:t>
            </a:r>
            <a:r>
              <a:rPr dirty="0" err="1" lang="en-US"/>
              <a:t>UnityEngine</a:t>
            </a:r>
            <a:r>
              <a:rPr dirty="0" lang="en-US"/>
              <a:t>.Serialization; </a:t>
            </a:r>
            <a:br>
              <a:rPr dirty="0" lang="en-US"/>
            </a:br>
            <a:r>
              <a:rPr dirty="0" lang="en-US"/>
              <a:t> </a:t>
            </a:r>
            <a:br>
              <a:rPr dirty="0" lang="en-US"/>
            </a:br>
            <a:r>
              <a:rPr dirty="0" lang="en-US"/>
              <a:t>namespace Gamekit3D </a:t>
            </a:r>
            <a:br>
              <a:rPr dirty="0" lang="en-US"/>
            </a:br>
            <a:r>
              <a:rPr dirty="0" lang="en-US"/>
              <a:t>{ </a:t>
            </a:r>
            <a:br>
              <a:rPr dirty="0" lang="en-US"/>
            </a:br>
            <a:r>
              <a:rPr dirty="0" lang="en-US"/>
              <a:t>    public partial class Damageable : </a:t>
            </a:r>
            <a:r>
              <a:rPr dirty="0" err="1" lang="en-US"/>
              <a:t>MonoBehaviour</a:t>
            </a:r>
            <a:r>
              <a:rPr dirty="0" lang="en-US"/>
              <a:t> </a:t>
            </a:r>
            <a:br>
              <a:rPr dirty="0" lang="en-US"/>
            </a:br>
            <a:r>
              <a:rPr dirty="0" lang="en-US"/>
              <a:t>    { </a:t>
            </a:r>
            <a:br>
              <a:rPr dirty="0" lang="en-US"/>
            </a:br>
            <a:r>
              <a:rPr dirty="0" lang="en-US"/>
              <a:t> </a:t>
            </a:r>
            <a:br>
              <a:rPr dirty="0" lang="en-US"/>
            </a:br>
            <a:r>
              <a:rPr dirty="0" lang="en-US"/>
              <a:t>        public int </a:t>
            </a:r>
            <a:r>
              <a:rPr dirty="0" err="1" lang="en-US"/>
              <a:t>maxHitPoints</a:t>
            </a:r>
            <a:r>
              <a:rPr dirty="0" lang="en-US"/>
              <a:t>; </a:t>
            </a:r>
            <a:br>
              <a:rPr dirty="0" lang="en-US"/>
            </a:br>
            <a:r>
              <a:rPr dirty="0" lang="en-US"/>
              <a:t>        [Tooltip("Time that this </a:t>
            </a:r>
            <a:r>
              <a:rPr dirty="0" err="1" lang="en-US"/>
              <a:t>gameObject</a:t>
            </a:r>
            <a:r>
              <a:rPr dirty="0" lang="en-US"/>
              <a:t> is invulnerable for, after receiving damage.")] </a:t>
            </a:r>
            <a:br>
              <a:rPr dirty="0" lang="en-US"/>
            </a:br>
            <a:r>
              <a:rPr dirty="0" lang="en-US"/>
              <a:t>        public float </a:t>
            </a:r>
            <a:r>
              <a:rPr dirty="0" err="1" lang="en-US"/>
              <a:t>invulnerabiltyTime</a:t>
            </a:r>
            <a:r>
              <a:rPr dirty="0" lang="en-US"/>
              <a:t>; </a:t>
            </a:r>
            <a:br>
              <a:rPr dirty="0" lang="en-US"/>
            </a:br>
            <a:r>
              <a:rPr dirty="0" lang="en-US"/>
              <a:t> </a:t>
            </a:r>
            <a:br>
              <a:rPr dirty="0" lang="en-US"/>
            </a:br>
            <a:r>
              <a:rPr dirty="0" lang="en-US"/>
              <a:t> </a:t>
            </a:r>
            <a:br>
              <a:rPr dirty="0" lang="en-US"/>
            </a:br>
            <a:r>
              <a:rPr dirty="0" lang="en-US"/>
              <a:t>        [Tooltip("The angle from the which that damageable is </a:t>
            </a:r>
            <a:r>
              <a:rPr dirty="0" err="1" lang="en-US"/>
              <a:t>hitable</a:t>
            </a:r>
            <a:r>
              <a:rPr dirty="0" lang="en-US"/>
              <a:t>. Always in the world </a:t>
            </a:r>
            <a:r>
              <a:rPr dirty="0" err="1" lang="en-US"/>
              <a:t>XZ</a:t>
            </a:r>
            <a:r>
              <a:rPr dirty="0" lang="en-US"/>
              <a:t> plane, with the forward being rotate by </a:t>
            </a:r>
            <a:r>
              <a:rPr dirty="0" err="1" lang="en-US"/>
              <a:t>hitForwardRoation</a:t>
            </a:r>
            <a:r>
              <a:rPr dirty="0" lang="en-US"/>
              <a:t>")] </a:t>
            </a:r>
            <a:br>
              <a:rPr dirty="0" lang="en-US"/>
            </a:br>
            <a:r>
              <a:rPr dirty="0" lang="en-US"/>
              <a:t>        [Range(0.0f, 360.0f)] </a:t>
            </a:r>
            <a:br>
              <a:rPr dirty="0" lang="en-US"/>
            </a:br>
            <a:r>
              <a:rPr dirty="0" lang="en-US"/>
              <a:t>        public float </a:t>
            </a:r>
            <a:r>
              <a:rPr dirty="0" err="1" lang="en-US"/>
              <a:t>hitAngle</a:t>
            </a:r>
            <a:r>
              <a:rPr dirty="0" lang="en-US"/>
              <a:t> = 360.0f; </a:t>
            </a:r>
            <a:br>
              <a:rPr dirty="0" lang="en-US"/>
            </a:br>
            <a:r>
              <a:rPr dirty="0" lang="en-US"/>
              <a:t>        [Tooltip("Allow to rotate the world forward vector of the damageable used to define the </a:t>
            </a:r>
            <a:r>
              <a:rPr dirty="0" err="1" lang="en-US"/>
              <a:t>hitAngle</a:t>
            </a:r>
            <a:r>
              <a:rPr dirty="0" lang="en-US"/>
              <a:t> zone")] </a:t>
            </a:r>
            <a:br>
              <a:rPr dirty="0" lang="en-US"/>
            </a:br>
            <a:r>
              <a:rPr dirty="0" lang="en-US"/>
              <a:t>        [Range(0.0f, 360.0f)] </a:t>
            </a:r>
            <a:br>
              <a:rPr dirty="0" lang="en-US"/>
            </a:br>
            <a:r>
              <a:rPr dirty="0" lang="en-US"/>
              <a:t>        [</a:t>
            </a:r>
            <a:r>
              <a:rPr dirty="0" err="1" lang="en-US"/>
              <a:t>FormerlySerializedAs</a:t>
            </a:r>
            <a:r>
              <a:rPr dirty="0" lang="en-US"/>
              <a:t>("</a:t>
            </a:r>
            <a:r>
              <a:rPr dirty="0" err="1" lang="en-US"/>
              <a:t>hitForwardRoation</a:t>
            </a:r>
            <a:r>
              <a:rPr dirty="0" lang="en-US"/>
              <a:t>")] //SHAME! </a:t>
            </a:r>
            <a:br>
              <a:rPr dirty="0" lang="en-US"/>
            </a:br>
            <a:r>
              <a:rPr dirty="0" lang="en-US"/>
              <a:t>        public float </a:t>
            </a:r>
            <a:r>
              <a:rPr dirty="0" err="1" lang="en-US"/>
              <a:t>hitForwardRotation</a:t>
            </a:r>
            <a:r>
              <a:rPr dirty="0" lang="en-US"/>
              <a:t> = 360.0f; </a:t>
            </a:r>
            <a:br>
              <a:rPr dirty="0" lang="en-US"/>
            </a:br>
            <a:r>
              <a:rPr dirty="0" lang="en-US"/>
              <a:t> </a:t>
            </a:r>
            <a:br>
              <a:rPr dirty="0" lang="en-US"/>
            </a:br>
            <a:r>
              <a:rPr dirty="0" lang="en-US"/>
              <a:t>        public </a:t>
            </a:r>
            <a:r>
              <a:rPr dirty="0" err="1" lang="en-US"/>
              <a:t>bool</a:t>
            </a:r>
            <a:r>
              <a:rPr dirty="0" lang="en-US"/>
              <a:t> </a:t>
            </a:r>
            <a:r>
              <a:rPr dirty="0" err="1" lang="en-US"/>
              <a:t>isInvulnerable</a:t>
            </a:r>
            <a:r>
              <a:rPr dirty="0" lang="en-US"/>
              <a:t> { get; set; } </a:t>
            </a:r>
            <a:br>
              <a:rPr dirty="0" lang="en-US"/>
            </a:br>
            <a:r>
              <a:rPr dirty="0" lang="en-US"/>
              <a:t>        public int </a:t>
            </a:r>
            <a:r>
              <a:rPr dirty="0" err="1" lang="en-US"/>
              <a:t>currentHitPoints</a:t>
            </a:r>
            <a:r>
              <a:rPr dirty="0" lang="en-US"/>
              <a:t> { get; private set; } </a:t>
            </a:r>
            <a:br>
              <a:rPr dirty="0" lang="en-US"/>
            </a:br>
            <a:r>
              <a:rPr dirty="0" lang="en-US"/>
              <a:t> </a:t>
            </a:r>
            <a:br>
              <a:rPr dirty="0" lang="en-US"/>
            </a:br>
            <a:r>
              <a:rPr dirty="0" lang="en-US"/>
              <a:t>        public </a:t>
            </a:r>
            <a:r>
              <a:rPr dirty="0" err="1" lang="en-US"/>
              <a:t>UnityEvent</a:t>
            </a:r>
            <a:r>
              <a:rPr dirty="0" lang="en-US"/>
              <a:t> </a:t>
            </a:r>
            <a:r>
              <a:rPr dirty="0" err="1" lang="en-US"/>
              <a:t>OnDeath</a:t>
            </a:r>
            <a:r>
              <a:rPr dirty="0" lang="en-US"/>
              <a:t>, </a:t>
            </a:r>
            <a:r>
              <a:rPr dirty="0" err="1" lang="en-US"/>
              <a:t>OnReceiveDamage</a:t>
            </a:r>
            <a:r>
              <a:rPr dirty="0" lang="en-US"/>
              <a:t>, OnHitWhileInvulnerable, </a:t>
            </a:r>
            <a:r>
              <a:rPr dirty="0" err="1" lang="en-US"/>
              <a:t>OnBecomeVulnerable</a:t>
            </a:r>
            <a:r>
              <a:rPr dirty="0" lang="en-US"/>
              <a:t>, </a:t>
            </a:r>
            <a:r>
              <a:rPr dirty="0" err="1" lang="en-US"/>
              <a:t>OnResetDamage</a:t>
            </a:r>
            <a:r>
              <a:rPr dirty="0" lang="en-US"/>
              <a:t>; </a:t>
            </a:r>
            <a:br>
              <a:rPr dirty="0" lang="en-US"/>
            </a:br>
            <a:r>
              <a:rPr dirty="0" lang="en-US"/>
              <a:t> </a:t>
            </a:r>
            <a:br>
              <a:rPr dirty="0" lang="en-US"/>
            </a:br>
            <a:r>
              <a:rPr dirty="0" lang="en-US"/>
              <a:t>        [Tooltip("When this </a:t>
            </a:r>
            <a:r>
              <a:rPr dirty="0" err="1" lang="en-US"/>
              <a:t>gameObject</a:t>
            </a:r>
            <a:r>
              <a:rPr dirty="0" lang="en-US"/>
              <a:t> is damaged, these other </a:t>
            </a:r>
            <a:r>
              <a:rPr dirty="0" err="1" lang="en-US"/>
              <a:t>gameObjects</a:t>
            </a:r>
            <a:r>
              <a:rPr dirty="0" lang="en-US"/>
              <a:t> are notified.")] </a:t>
            </a:r>
            <a:br>
              <a:rPr dirty="0" lang="en-US"/>
            </a:br>
            <a:r>
              <a:rPr dirty="0" lang="en-US"/>
              <a:t>        [</a:t>
            </a:r>
            <a:r>
              <a:rPr dirty="0" err="1" lang="en-US"/>
              <a:t>EnforceType</a:t>
            </a:r>
            <a:r>
              <a:rPr dirty="0" lang="en-US"/>
              <a:t>(</a:t>
            </a:r>
            <a:r>
              <a:rPr dirty="0" err="1" lang="en-US"/>
              <a:t>typeof</a:t>
            </a:r>
            <a:r>
              <a:rPr dirty="0" lang="en-US"/>
              <a:t>(Message.</a:t>
            </a:r>
            <a:r>
              <a:rPr dirty="0" err="1" lang="en-US"/>
              <a:t>IMessageReceiver</a:t>
            </a:r>
            <a:r>
              <a:rPr dirty="0" lang="en-US"/>
              <a:t>))] </a:t>
            </a:r>
            <a:br>
              <a:rPr dirty="0" lang="en-US"/>
            </a:br>
            <a:r>
              <a:rPr dirty="0" lang="en-US"/>
              <a:t>        public List&lt;</a:t>
            </a:r>
            <a:r>
              <a:rPr dirty="0" err="1" lang="en-US"/>
              <a:t>MonoBehaviour</a:t>
            </a:r>
            <a:r>
              <a:rPr dirty="0" lang="en-US"/>
              <a:t>&gt; onDamageMessageReceivers; </a:t>
            </a:r>
            <a:br>
              <a:rPr dirty="0" lang="en-US"/>
            </a:br>
            <a:r>
              <a:rPr dirty="0" lang="en-US"/>
              <a:t> </a:t>
            </a:r>
            <a:br>
              <a:rPr dirty="0" lang="en-US"/>
            </a:br>
            <a:r>
              <a:rPr dirty="0" lang="en-US"/>
              <a:t>        protected float m_timeSinceLastHit = 0.0f; </a:t>
            </a:r>
            <a:br>
              <a:rPr dirty="0" lang="en-US"/>
            </a:br>
            <a:r>
              <a:rPr dirty="0" lang="en-US"/>
              <a:t>        protected Collider m_Collider; </a:t>
            </a:r>
            <a:br>
              <a:rPr dirty="0" lang="en-US"/>
            </a:br>
            <a:r>
              <a:rPr dirty="0" lang="en-US"/>
              <a:t> </a:t>
            </a:r>
            <a:br>
              <a:rPr dirty="0" lang="en-US"/>
            </a:br>
            <a:r>
              <a:rPr dirty="0" lang="en-US"/>
              <a:t>        System.Action schedule; </a:t>
            </a:r>
            <a:br>
              <a:rPr dirty="0" lang="en-US"/>
            </a:br>
            <a:r>
              <a:rPr dirty="0" lang="en-US"/>
              <a:t> </a:t>
            </a:r>
            <a:br>
              <a:rPr dirty="0" lang="en-US"/>
            </a:br>
            <a:r>
              <a:rPr dirty="0" lang="en-US"/>
              <a:t>        void Start() </a:t>
            </a:r>
            <a:br>
              <a:rPr dirty="0" lang="en-US"/>
            </a:br>
            <a:r>
              <a:rPr dirty="0" lang="en-US"/>
              <a:t>        { </a:t>
            </a:r>
            <a:br>
              <a:rPr dirty="0" lang="en-US"/>
            </a:br>
            <a:r>
              <a:rPr dirty="0" lang="en-US"/>
              <a:t>            </a:t>
            </a:r>
            <a:r>
              <a:rPr dirty="0" err="1" lang="en-US"/>
              <a:t>ResetDamage</a:t>
            </a:r>
            <a:r>
              <a:rPr dirty="0" lang="en-US"/>
              <a:t>(); </a:t>
            </a:r>
            <a:br>
              <a:rPr dirty="0" lang="en-US"/>
            </a:br>
            <a:r>
              <a:rPr dirty="0" lang="en-US"/>
              <a:t>            m_Collider = </a:t>
            </a:r>
            <a:r>
              <a:rPr dirty="0" err="1" lang="en-US"/>
              <a:t>GetComponent</a:t>
            </a:r>
            <a:r>
              <a:rPr dirty="0" lang="en-US"/>
              <a:t>&lt;Collider&gt;(); </a:t>
            </a:r>
            <a:br>
              <a:rPr dirty="0" lang="en-US"/>
            </a:br>
            <a:r>
              <a:rPr dirty="0" lang="en-US"/>
              <a:t>        } </a:t>
            </a:r>
            <a:br>
              <a:rPr dirty="0" lang="en-US"/>
            </a:br>
            <a:r>
              <a:rPr dirty="0" lang="en-US"/>
              <a:t> </a:t>
            </a:r>
            <a:br>
              <a:rPr dirty="0" lang="en-US"/>
            </a:br>
            <a:r>
              <a:rPr dirty="0" lang="en-US"/>
              <a:t>        void Update() </a:t>
            </a:r>
            <a:br>
              <a:rPr dirty="0" lang="en-US"/>
            </a:br>
            <a:r>
              <a:rPr dirty="0" lang="en-US"/>
              <a:t>        { </a:t>
            </a:r>
            <a:br>
              <a:rPr dirty="0" lang="en-US"/>
            </a:br>
            <a:r>
              <a:rPr dirty="0" lang="en-US"/>
              <a:t>            if (</a:t>
            </a:r>
            <a:r>
              <a:rPr dirty="0" err="1" lang="en-US"/>
              <a:t>isInvulnerable</a:t>
            </a:r>
            <a:r>
              <a:rPr dirty="0" lang="en-US"/>
              <a:t>) </a:t>
            </a:r>
            <a:br>
              <a:rPr dirty="0" lang="en-US"/>
            </a:br>
            <a:r>
              <a:rPr dirty="0" lang="en-US"/>
              <a:t>            { </a:t>
            </a:r>
            <a:br>
              <a:rPr dirty="0" lang="en-US"/>
            </a:br>
            <a:r>
              <a:rPr dirty="0" lang="en-US"/>
              <a:t>                m_timeSinceLastHit += Time.</a:t>
            </a:r>
            <a:r>
              <a:rPr dirty="0" err="1" lang="en-US"/>
              <a:t>deltaTime</a:t>
            </a:r>
            <a:r>
              <a:rPr dirty="0" lang="en-US"/>
              <a:t>; </a:t>
            </a:r>
            <a:br>
              <a:rPr dirty="0" lang="en-US"/>
            </a:br>
            <a:r>
              <a:rPr dirty="0" lang="en-US"/>
              <a:t>                if (m_timeSinceLastHit &gt; </a:t>
            </a:r>
            <a:r>
              <a:rPr dirty="0" err="1" lang="en-US"/>
              <a:t>invulnerabiltyTime</a:t>
            </a:r>
            <a:r>
              <a:rPr dirty="0" lang="en-US"/>
              <a:t>) </a:t>
            </a:r>
            <a:br>
              <a:rPr dirty="0" lang="en-US"/>
            </a:br>
            <a:r>
              <a:rPr dirty="0" lang="en-US"/>
              <a:t>                { </a:t>
            </a:r>
            <a:br>
              <a:rPr dirty="0" lang="en-US"/>
            </a:br>
            <a:r>
              <a:rPr dirty="0" lang="en-US"/>
              <a:t>                    m_timeSinceLastHit = 0.0f; </a:t>
            </a:r>
            <a:br>
              <a:rPr dirty="0" lang="en-US"/>
            </a:br>
            <a:r>
              <a:rPr dirty="0" lang="en-US"/>
              <a:t>                    </a:t>
            </a:r>
            <a:r>
              <a:rPr dirty="0" err="1" lang="en-US"/>
              <a:t>isInvulnerable</a:t>
            </a:r>
            <a:r>
              <a:rPr dirty="0" lang="en-US"/>
              <a:t> = false; </a:t>
            </a:r>
            <a:br>
              <a:rPr dirty="0" lang="en-US"/>
            </a:br>
            <a:r>
              <a:rPr dirty="0" lang="en-US"/>
              <a:t>                    </a:t>
            </a:r>
            <a:r>
              <a:rPr dirty="0" err="1" lang="en-US"/>
              <a:t>OnBecomeVulnerable</a:t>
            </a:r>
            <a:r>
              <a:rPr dirty="0" lang="en-US"/>
              <a:t>.Invoke(); </a:t>
            </a:r>
            <a:br>
              <a:rPr dirty="0" lang="en-US"/>
            </a:br>
            <a:r>
              <a:rPr dirty="0" lang="en-US"/>
              <a:t>                } </a:t>
            </a:r>
            <a:br>
              <a:rPr dirty="0" lang="en-US"/>
            </a:br>
            <a:r>
              <a:rPr dirty="0" lang="en-US"/>
              <a:t>            } </a:t>
            </a:r>
            <a:br>
              <a:rPr dirty="0" lang="en-US"/>
            </a:br>
            <a:r>
              <a:rPr dirty="0" lang="en-US"/>
              <a:t>        }</a:t>
            </a:r>
            <a:endParaRPr dirty="0" lang="en-US"/>
          </a:p>
        </p:txBody>
      </p:sp>
    </p:spTree>
    <p:extLst>
      <p:ext uri="{6BC3E09E-26A4-45E9-A579-91C27D1E6DD8}">
        <p14:creationId xmlns:p14="http://schemas.microsoft.com/office/powerpoint/2010/main" val="1681264194190"/>
      </p:ext>
    </p:extLst>
  </p:cSld>
  <p:clrMapOvr>
    <a:masterClrMapping/>
  </p:clrMapOvr>
</p:sld>
</file>

<file path=ppt/tags/tag1.xml><?xml version="1.0" encoding="utf-8"?>
<p:tag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tag name="fontWeight:0:0:0" val="5"/>
</p:tagLst>
</file>

<file path=ppt/tags/tag2.xml><?xml version="1.0" encoding="utf-8"?>
<p:tag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tag name="fontWeight:7:0:0" val="6"/>
</p:tagLst>
</file>

<file path=ppt/tags/tag3.xml><?xml version="1.0" encoding="utf-8"?>
<p:tag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tag name="fontWeight:4:0:0" val="6"/>
</p:tagLst>
</file>

<file path=ppt/tags/tag4.xml><?xml version="1.0" encoding="utf-8"?>
<p:tag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tag name="fontWeight:4:0:0" val="6"/>
</p:tagLst>
</file>

<file path=ppt/tags/tag5.xml><?xml version="1.0" encoding="utf-8"?>
<p:tag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tag name="LAYOUT" val="threePicAndTx"/>
</p:tagLst>
</file>

<file path=ppt/tags/tag6.xml><?xml version="1.0" encoding="utf-8"?>
<p:tag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tag name="LAYOUT" val="fourPic"/>
</p:tagLst>
</file>

<file path=ppt/tags/tag7.xml><?xml version="1.0" encoding="utf-8"?>
<p:tag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p:tag name="webfont2" val="Overlock SC-medium"/>
  <p:tag name="webfont3" val="Overlock SC-demi_bold"/>
</p:tagLst>
</file>

<file path=ppt/theme/_rels/theme1.xml.rels><?xml version="1.0" encoding="UTF-8" standalone="yes"?><Relationships xmlns="http://schemas.openxmlformats.org/package/2006/relationships"><Relationship Id="rId1" Target="../media/image1.jpeg" Type="http://schemas.openxmlformats.org/officeDocument/2006/relationships/image"/></Relationships>
</file>

<file path=ppt/theme/_rels/theme2.xml.rels><?xml version="1.0" encoding="UTF-8" standalone="yes"?><Relationships xmlns="http://schemas.openxmlformats.org/package/2006/relationships"><Relationship Id="rId1" Target="../media/image1.jpeg" Type="http://schemas.openxmlformats.org/officeDocument/2006/relationships/image"/></Relationships>
</file>

<file path=ppt/theme/theme1.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Geometric">
  <a:themeElements>
    <a:clrScheme name="Geometric">
      <a:dk1>
        <a:srgbClr val="000000"/>
      </a:dk1>
      <a:lt1>
        <a:srgbClr val="ffffff"/>
      </a:lt1>
      <a:dk2>
        <a:srgbClr val="2e172f"/>
      </a:dk2>
      <a:lt2>
        <a:srgbClr val="5f3798"/>
      </a:lt2>
      <a:accent1>
        <a:srgbClr val="4a51bd"/>
      </a:accent1>
      <a:accent2>
        <a:srgbClr val="c220c5"/>
      </a:accent2>
      <a:accent3>
        <a:srgbClr val="ffcb59"/>
      </a:accent3>
      <a:accent4>
        <a:srgbClr val="ff495b"/>
      </a:accent4>
      <a:accent5>
        <a:srgbClr val="40aeb9"/>
      </a:accent5>
      <a:accent6>
        <a:srgbClr val="3fd03a"/>
      </a:accent6>
      <a:hlink>
        <a:srgbClr val="c220c5"/>
      </a:hlink>
      <a:folHlink>
        <a:srgbClr val="9670d4"/>
      </a:folHlink>
    </a:clrScheme>
    <a:fontScheme name="Evolutionary">
      <a:majorFont>
        <a:latin typeface="Overlock SC"/>
        <a:ea typeface=""/>
        <a:cs typeface=""/>
      </a:majorFont>
      <a:minorFont>
        <a:latin typeface="Josefin Sans"/>
        <a:ea typeface=""/>
        <a:cs typeface=""/>
      </a:minorFont>
    </a:fontScheme>
    <a:fmtScheme name="Geometric">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cap="flat" w="19050">
          <a:noFill/>
          <a:prstDash val="solid"/>
          <a:round/>
        </a:ln>
        <a:ln cap="flat" w="25400">
          <a:solidFill>
            <a:schemeClr val="phClr"/>
          </a:solidFill>
          <a:prstDash val="solid"/>
        </a:ln>
        <a:ln cap="flat"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blipFill dpi="0" rotWithShape="1">
          <a:blip r:embed="rId1">
            <a:duotone>
              <a:schemeClr val="phClr">
                <a:shade val="10000"/>
                <a:satMod val="400000"/>
              </a:schemeClr>
              <a:schemeClr val="phClr">
                <a:tint val="90000"/>
                <a:satMod val="200000"/>
              </a:schemeClr>
            </a:duotone>
          </a:blip>
          <a:tile algn="tl" sx="100000" sy="100000" tx="0" ty="0"/>
        </a:blipFill>
        <a:gradFill rotWithShape="1">
          <a:gsLst>
            <a:gs pos="0">
              <a:schemeClr val="phClr">
                <a:tint val="80000"/>
                <a:satMod val="300000"/>
              </a:schemeClr>
            </a:gs>
            <a:gs pos="100000">
              <a:schemeClr val="phClr">
                <a:shade val="60000"/>
                <a:satMod val="200000"/>
              </a:schemeClr>
            </a:gs>
          </a:gsLst>
          <a:path path="circle">
            <a:fillToRect b="50000" l="50000" r="50000" t="50000"/>
          </a:path>
        </a:gradFill>
      </a:bgFillStyleLst>
    </a:fmtScheme>
  </a:themeElements>
  <a:objectDefaults>
    <a:spDef>
      <a:spPr/>
      <a:bodyPr anchor="ctr" rtlCol="0" vert="horz"/>
      <a:lstStyle>
        <a:lvl1pPr algn="ctr" lvl="0"/>
      </a:lstStyle>
      <a:style>
        <a:lnRef idx="0"/>
        <a:fillRef idx="1">
          <a:schemeClr val="accent1"/>
        </a:fillRef>
        <a:effectRef idx="0">
          <a:schemeClr val="accent1"/>
        </a:effectRef>
        <a:fontRef idx="none"/>
      </a:style>
    </a:spDef>
    <a:lnDef>
      <a:spPr>
        <a:ln cap="flat" w="19050">
          <a:solidFill>
            <a:schemeClr val="accent1">
              <a:lumMod val="75000"/>
            </a:schemeClr>
          </a:solidFill>
          <a:prstDash val="solid"/>
          <a:round/>
        </a:ln>
      </a:spPr>
      <a:bodyPr anchor="ctr" rtlCol="0" vert="horz"/>
      <a:lstStyle>
        <a:lvl1pPr algn="ctr" lvl="0"/>
      </a:lstStyle>
    </a:lnDef>
  </a:objectDefaults>
  <a:extraClrSchemeLst/>
</a:theme>
</file>

<file path=ppt/theme/theme2.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Geometric">
  <a:themeElements>
    <a:clrScheme name="Geometric">
      <a:dk1>
        <a:srgbClr val="000000"/>
      </a:dk1>
      <a:lt1>
        <a:srgbClr val="ffffff"/>
      </a:lt1>
      <a:dk2>
        <a:srgbClr val="2e172f"/>
      </a:dk2>
      <a:lt2>
        <a:srgbClr val="5f3798"/>
      </a:lt2>
      <a:accent1>
        <a:srgbClr val="4a51bd"/>
      </a:accent1>
      <a:accent2>
        <a:srgbClr val="c220c5"/>
      </a:accent2>
      <a:accent3>
        <a:srgbClr val="ffcb59"/>
      </a:accent3>
      <a:accent4>
        <a:srgbClr val="ff495b"/>
      </a:accent4>
      <a:accent5>
        <a:srgbClr val="40aeb9"/>
      </a:accent5>
      <a:accent6>
        <a:srgbClr val="3fd03a"/>
      </a:accent6>
      <a:hlink>
        <a:srgbClr val="c220c5"/>
      </a:hlink>
      <a:folHlink>
        <a:srgbClr val="9670d4"/>
      </a:folHlink>
    </a:clrScheme>
    <a:fontScheme name="Evolutionary">
      <a:majorFont>
        <a:latin typeface="Overlock SC"/>
        <a:ea typeface=""/>
        <a:cs typeface=""/>
      </a:majorFont>
      <a:minorFont>
        <a:latin typeface="Josefin Sans"/>
        <a:ea typeface=""/>
        <a:cs typeface=""/>
      </a:minorFont>
    </a:fontScheme>
    <a:fmtScheme name="Geometric">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cap="flat" w="19050">
          <a:noFill/>
          <a:prstDash val="solid"/>
          <a:round/>
        </a:ln>
        <a:ln cap="flat" w="25400">
          <a:solidFill>
            <a:schemeClr val="phClr"/>
          </a:solidFill>
          <a:prstDash val="solid"/>
        </a:ln>
        <a:ln cap="flat"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blipFill dpi="0" rotWithShape="1">
          <a:blip r:embed="rId1">
            <a:duotone>
              <a:schemeClr val="phClr">
                <a:shade val="10000"/>
                <a:satMod val="400000"/>
              </a:schemeClr>
              <a:schemeClr val="phClr">
                <a:tint val="90000"/>
                <a:satMod val="200000"/>
              </a:schemeClr>
            </a:duotone>
          </a:blip>
          <a:tile algn="tl" sx="100000" sy="100000" tx="0" ty="0"/>
        </a:blipFill>
        <a:gradFill rotWithShape="1">
          <a:gsLst>
            <a:gs pos="0">
              <a:schemeClr val="phClr">
                <a:tint val="80000"/>
                <a:satMod val="300000"/>
              </a:schemeClr>
            </a:gs>
            <a:gs pos="100000">
              <a:schemeClr val="phClr">
                <a:shade val="60000"/>
                <a:satMod val="200000"/>
              </a:schemeClr>
            </a:gs>
          </a:gsLst>
          <a:path path="circle">
            <a:fillToRect b="50000" l="50000" r="50000" t="50000"/>
          </a:path>
        </a:gradFill>
      </a:bgFillStyleLst>
    </a:fmtScheme>
  </a:themeElements>
  <a:objectDefaults>
    <a:spDef>
      <a:spPr/>
      <a:bodyPr anchor="ctr" rtlCol="0" vert="horz"/>
      <a:lstStyle>
        <a:lvl1pPr algn="ctr" lvl="0"/>
      </a:lstStyle>
      <a:style>
        <a:lnRef idx="0"/>
        <a:fillRef idx="1">
          <a:schemeClr val="accent1"/>
        </a:fillRef>
        <a:effectRef idx="0">
          <a:schemeClr val="accent1"/>
        </a:effectRef>
        <a:fontRef idx="none"/>
      </a:style>
    </a:spDef>
    <a:lnDef>
      <a:spPr>
        <a:ln cap="flat" w="19050">
          <a:solidFill>
            <a:schemeClr val="accent1">
              <a:lumMod val="75000"/>
            </a:schemeClr>
          </a:solidFill>
          <a:prstDash val="solid"/>
          <a:round/>
        </a:ln>
      </a:spPr>
      <a:bodyPr anchor="ctr" rtlCol="0" vert="horz"/>
      <a:lstStyle>
        <a:lvl1pPr algn="ctr" lvl="0"/>
      </a:lstStyle>
    </a:lnDef>
  </a:objectDefaults>
  <a:extraClrSchemeLst/>
</a:theme>
</file>

<file path=docProps/app.xml><?xml version="1.0" encoding="utf-8"?>
<properties:Properties xmlns:properties="http://schemas.openxmlformats.org/officeDocument/2006/extended-properties" xmlns:vt="http://schemas.openxmlformats.org/officeDocument/2006/docPropsVTypes">
  <properties:AppVersion>3.0000</properties:AppVersion>
  <properties:ScaleCrop>false</properties:ScaleCrop>
  <properties:Company>Company</properties:Company>
  <properties:LinksUpToDate>false</properties:LinksUpToDate>
  <properties:HyperlinksChanged>false</properties:HyperlinksChanged>
  <properties:PresentationFormat>On-Screen Show (4:3)</properties:PresentationFormat>
  <properties:Application>Zoho Show</properties:Application>
  <properties:SharedDoc>false</properties:SharedDoc>
</properties: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Slide 1</dc:title>
  <cp:revision>1</cp:revision>
  <dc:creator/>
  <cp:lastModifiedBy/>
  <dcterms:created xmlns:xsi="http://www.w3.org/2001/XMLSchema-instance" xsi:type="dcterms:W3CDTF">2023-04-10T22:38:47Z</dcterms:created>
  <dcterms:modified xmlns:xsi="http://www.w3.org/2001/XMLSchema-instance" xsi:type="dcterms:W3CDTF">2023-04-12T07:19:27Z</dcterms:modified>
</cp:coreProperties>
</file>